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1" r:id="rId1"/>
  </p:sldMasterIdLst>
  <p:notesMasterIdLst>
    <p:notesMasterId r:id="rId23"/>
  </p:notesMasterIdLst>
  <p:sldIdLst>
    <p:sldId id="280" r:id="rId2"/>
    <p:sldId id="285" r:id="rId3"/>
    <p:sldId id="275" r:id="rId4"/>
    <p:sldId id="284" r:id="rId5"/>
    <p:sldId id="282" r:id="rId6"/>
    <p:sldId id="283" r:id="rId7"/>
    <p:sldId id="286" r:id="rId8"/>
    <p:sldId id="258" r:id="rId9"/>
    <p:sldId id="288" r:id="rId10"/>
    <p:sldId id="287" r:id="rId11"/>
    <p:sldId id="290" r:id="rId12"/>
    <p:sldId id="264" r:id="rId13"/>
    <p:sldId id="263" r:id="rId14"/>
    <p:sldId id="289" r:id="rId15"/>
    <p:sldId id="291" r:id="rId16"/>
    <p:sldId id="293" r:id="rId17"/>
    <p:sldId id="296" r:id="rId18"/>
    <p:sldId id="298" r:id="rId19"/>
    <p:sldId id="302" r:id="rId20"/>
    <p:sldId id="300" r:id="rId21"/>
    <p:sldId id="301" r:id="rId22"/>
  </p:sldIdLst>
  <p:sldSz cx="13004800" cy="9753600"/>
  <p:notesSz cx="6858000" cy="9144000"/>
  <p:defaultTextStyle>
    <a:lvl1pPr algn="ctr" defTabSz="584140">
      <a:defRPr sz="4300">
        <a:latin typeface="+mn-lt"/>
        <a:ea typeface="+mn-ea"/>
        <a:cs typeface="+mn-cs"/>
        <a:sym typeface="Gill Sans"/>
      </a:defRPr>
    </a:lvl1pPr>
    <a:lvl2pPr indent="342864" algn="ctr" defTabSz="584140">
      <a:defRPr sz="4300">
        <a:latin typeface="+mn-lt"/>
        <a:ea typeface="+mn-ea"/>
        <a:cs typeface="+mn-cs"/>
        <a:sym typeface="Gill Sans"/>
      </a:defRPr>
    </a:lvl2pPr>
    <a:lvl3pPr indent="685729" algn="ctr" defTabSz="584140">
      <a:defRPr sz="4300">
        <a:latin typeface="+mn-lt"/>
        <a:ea typeface="+mn-ea"/>
        <a:cs typeface="+mn-cs"/>
        <a:sym typeface="Gill Sans"/>
      </a:defRPr>
    </a:lvl3pPr>
    <a:lvl4pPr indent="1028595" algn="ctr" defTabSz="584140">
      <a:defRPr sz="4300">
        <a:latin typeface="+mn-lt"/>
        <a:ea typeface="+mn-ea"/>
        <a:cs typeface="+mn-cs"/>
        <a:sym typeface="Gill Sans"/>
      </a:defRPr>
    </a:lvl4pPr>
    <a:lvl5pPr indent="1371460" algn="ctr" defTabSz="584140">
      <a:defRPr sz="4300">
        <a:latin typeface="+mn-lt"/>
        <a:ea typeface="+mn-ea"/>
        <a:cs typeface="+mn-cs"/>
        <a:sym typeface="Gill Sans"/>
      </a:defRPr>
    </a:lvl5pPr>
    <a:lvl6pPr indent="1714324" algn="ctr" defTabSz="584140">
      <a:defRPr sz="4300">
        <a:latin typeface="+mn-lt"/>
        <a:ea typeface="+mn-ea"/>
        <a:cs typeface="+mn-cs"/>
        <a:sym typeface="Gill Sans"/>
      </a:defRPr>
    </a:lvl6pPr>
    <a:lvl7pPr indent="2057190" algn="ctr" defTabSz="584140">
      <a:defRPr sz="4300">
        <a:latin typeface="+mn-lt"/>
        <a:ea typeface="+mn-ea"/>
        <a:cs typeface="+mn-cs"/>
        <a:sym typeface="Gill Sans"/>
      </a:defRPr>
    </a:lvl7pPr>
    <a:lvl8pPr indent="2400054" algn="ctr" defTabSz="584140">
      <a:defRPr sz="4300">
        <a:latin typeface="+mn-lt"/>
        <a:ea typeface="+mn-ea"/>
        <a:cs typeface="+mn-cs"/>
        <a:sym typeface="Gill Sans"/>
      </a:defRPr>
    </a:lvl8pPr>
    <a:lvl9pPr indent="2742919" algn="ctr" defTabSz="584140">
      <a:defRPr sz="4300"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2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585" autoAdjust="0"/>
  </p:normalViewPr>
  <p:slideViewPr>
    <p:cSldViewPr snapToGrid="0" snapToObjects="1">
      <p:cViewPr>
        <p:scale>
          <a:sx n="130" d="100"/>
          <a:sy n="130" d="100"/>
        </p:scale>
        <p:origin x="-56" y="-17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004087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140">
      <a:defRPr sz="2100">
        <a:latin typeface="Lucida Grande"/>
        <a:ea typeface="Lucida Grande"/>
        <a:cs typeface="Lucida Grande"/>
        <a:sym typeface="Lucida Grande"/>
      </a:defRPr>
    </a:lvl1pPr>
    <a:lvl2pPr indent="228577" defTabSz="584140">
      <a:defRPr sz="2100">
        <a:latin typeface="Lucida Grande"/>
        <a:ea typeface="Lucida Grande"/>
        <a:cs typeface="Lucida Grande"/>
        <a:sym typeface="Lucida Grande"/>
      </a:defRPr>
    </a:lvl2pPr>
    <a:lvl3pPr indent="457152" defTabSz="584140">
      <a:defRPr sz="2100">
        <a:latin typeface="Lucida Grande"/>
        <a:ea typeface="Lucida Grande"/>
        <a:cs typeface="Lucida Grande"/>
        <a:sym typeface="Lucida Grande"/>
      </a:defRPr>
    </a:lvl3pPr>
    <a:lvl4pPr indent="685729" defTabSz="584140">
      <a:defRPr sz="2100">
        <a:latin typeface="Lucida Grande"/>
        <a:ea typeface="Lucida Grande"/>
        <a:cs typeface="Lucida Grande"/>
        <a:sym typeface="Lucida Grande"/>
      </a:defRPr>
    </a:lvl4pPr>
    <a:lvl5pPr indent="914307" defTabSz="584140">
      <a:defRPr sz="2100">
        <a:latin typeface="Lucida Grande"/>
        <a:ea typeface="Lucida Grande"/>
        <a:cs typeface="Lucida Grande"/>
        <a:sym typeface="Lucida Grande"/>
      </a:defRPr>
    </a:lvl5pPr>
    <a:lvl6pPr indent="1142883" defTabSz="584140">
      <a:defRPr sz="2100">
        <a:latin typeface="Lucida Grande"/>
        <a:ea typeface="Lucida Grande"/>
        <a:cs typeface="Lucida Grande"/>
        <a:sym typeface="Lucida Grande"/>
      </a:defRPr>
    </a:lvl6pPr>
    <a:lvl7pPr indent="1371460" defTabSz="584140">
      <a:defRPr sz="2100">
        <a:latin typeface="Lucida Grande"/>
        <a:ea typeface="Lucida Grande"/>
        <a:cs typeface="Lucida Grande"/>
        <a:sym typeface="Lucida Grande"/>
      </a:defRPr>
    </a:lvl7pPr>
    <a:lvl8pPr indent="1600038" defTabSz="584140">
      <a:defRPr sz="2100">
        <a:latin typeface="Lucida Grande"/>
        <a:ea typeface="Lucida Grande"/>
        <a:cs typeface="Lucida Grande"/>
        <a:sym typeface="Lucida Grande"/>
      </a:defRPr>
    </a:lvl8pPr>
    <a:lvl9pPr indent="1828612" defTabSz="584140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0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5A5-9B22-074B-AD29-6EA21B6F3435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8B-4789-F24A-BBD4-401BC883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5A5-9B22-074B-AD29-6EA21B6F3435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8B-4789-F24A-BBD4-401BC883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1"/>
            <a:ext cx="2926080" cy="8322169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1"/>
            <a:ext cx="8561493" cy="832216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5A5-9B22-074B-AD29-6EA21B6F3435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8B-4789-F24A-BBD4-401BC883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300"/>
              <a:t>Body Level One</a:t>
            </a:r>
          </a:p>
          <a:p>
            <a:pPr lvl="1">
              <a:defRPr sz="1800"/>
            </a:pPr>
            <a:r>
              <a:rPr sz="4300"/>
              <a:t>Body Level Two</a:t>
            </a:r>
          </a:p>
          <a:p>
            <a:pPr lvl="2">
              <a:defRPr sz="1800"/>
            </a:pPr>
            <a:r>
              <a:rPr sz="4300"/>
              <a:t>Body Level Three</a:t>
            </a:r>
          </a:p>
          <a:p>
            <a:pPr lvl="3">
              <a:defRPr sz="1800"/>
            </a:pPr>
            <a:r>
              <a:rPr sz="4300"/>
              <a:t>Body Level Four</a:t>
            </a:r>
          </a:p>
          <a:p>
            <a:pPr lvl="4">
              <a:defRPr sz="1800"/>
            </a:pPr>
            <a:r>
              <a:rPr sz="4300"/>
              <a:t>Body Level Five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5A5-9B22-074B-AD29-6EA21B6F3435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8B-4789-F24A-BBD4-401BC883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7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2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3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5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6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7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09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0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5A5-9B22-074B-AD29-6EA21B6F3435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8B-4789-F24A-BBD4-401BC883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5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5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5A5-9B22-074B-AD29-6EA21B6F3435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8B-4789-F24A-BBD4-401BC883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30" indent="0">
              <a:buNone/>
              <a:defRPr sz="2800" b="1"/>
            </a:lvl2pPr>
            <a:lvl3pPr marL="1300259" indent="0">
              <a:buNone/>
              <a:defRPr sz="2600" b="1"/>
            </a:lvl3pPr>
            <a:lvl4pPr marL="1950391" indent="0">
              <a:buNone/>
              <a:defRPr sz="2300" b="1"/>
            </a:lvl4pPr>
            <a:lvl5pPr marL="2600520" indent="0">
              <a:buNone/>
              <a:defRPr sz="2300" b="1"/>
            </a:lvl5pPr>
            <a:lvl6pPr marL="3250650" indent="0">
              <a:buNone/>
              <a:defRPr sz="2300" b="1"/>
            </a:lvl6pPr>
            <a:lvl7pPr marL="3900782" indent="0">
              <a:buNone/>
              <a:defRPr sz="2300" b="1"/>
            </a:lvl7pPr>
            <a:lvl8pPr marL="4550909" indent="0">
              <a:buNone/>
              <a:defRPr sz="2300" b="1"/>
            </a:lvl8pPr>
            <a:lvl9pPr marL="5201041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30" indent="0">
              <a:buNone/>
              <a:defRPr sz="2800" b="1"/>
            </a:lvl2pPr>
            <a:lvl3pPr marL="1300259" indent="0">
              <a:buNone/>
              <a:defRPr sz="2600" b="1"/>
            </a:lvl3pPr>
            <a:lvl4pPr marL="1950391" indent="0">
              <a:buNone/>
              <a:defRPr sz="2300" b="1"/>
            </a:lvl4pPr>
            <a:lvl5pPr marL="2600520" indent="0">
              <a:buNone/>
              <a:defRPr sz="2300" b="1"/>
            </a:lvl5pPr>
            <a:lvl6pPr marL="3250650" indent="0">
              <a:buNone/>
              <a:defRPr sz="2300" b="1"/>
            </a:lvl6pPr>
            <a:lvl7pPr marL="3900782" indent="0">
              <a:buNone/>
              <a:defRPr sz="2300" b="1"/>
            </a:lvl7pPr>
            <a:lvl8pPr marL="4550909" indent="0">
              <a:buNone/>
              <a:defRPr sz="2300" b="1"/>
            </a:lvl8pPr>
            <a:lvl9pPr marL="5201041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5A5-9B22-074B-AD29-6EA21B6F3435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8B-4789-F24A-BBD4-401BC883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4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5A5-9B22-074B-AD29-6EA21B6F3435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8B-4789-F24A-BBD4-401BC883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5A5-9B22-074B-AD29-6EA21B6F3435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8B-4789-F24A-BBD4-401BC883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3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30" indent="0">
              <a:buNone/>
              <a:defRPr sz="1700"/>
            </a:lvl2pPr>
            <a:lvl3pPr marL="1300259" indent="0">
              <a:buNone/>
              <a:defRPr sz="1400"/>
            </a:lvl3pPr>
            <a:lvl4pPr marL="1950391" indent="0">
              <a:buNone/>
              <a:defRPr sz="1300"/>
            </a:lvl4pPr>
            <a:lvl5pPr marL="2600520" indent="0">
              <a:buNone/>
              <a:defRPr sz="1300"/>
            </a:lvl5pPr>
            <a:lvl6pPr marL="3250650" indent="0">
              <a:buNone/>
              <a:defRPr sz="1300"/>
            </a:lvl6pPr>
            <a:lvl7pPr marL="3900782" indent="0">
              <a:buNone/>
              <a:defRPr sz="1300"/>
            </a:lvl7pPr>
            <a:lvl8pPr marL="4550909" indent="0">
              <a:buNone/>
              <a:defRPr sz="1300"/>
            </a:lvl8pPr>
            <a:lvl9pPr marL="5201041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5A5-9B22-074B-AD29-6EA21B6F3435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8B-4789-F24A-BBD4-401BC883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30" indent="0">
              <a:buNone/>
              <a:defRPr sz="4000"/>
            </a:lvl2pPr>
            <a:lvl3pPr marL="1300259" indent="0">
              <a:buNone/>
              <a:defRPr sz="3400"/>
            </a:lvl3pPr>
            <a:lvl4pPr marL="1950391" indent="0">
              <a:buNone/>
              <a:defRPr sz="2800"/>
            </a:lvl4pPr>
            <a:lvl5pPr marL="2600520" indent="0">
              <a:buNone/>
              <a:defRPr sz="2800"/>
            </a:lvl5pPr>
            <a:lvl6pPr marL="3250650" indent="0">
              <a:buNone/>
              <a:defRPr sz="2800"/>
            </a:lvl6pPr>
            <a:lvl7pPr marL="3900782" indent="0">
              <a:buNone/>
              <a:defRPr sz="2800"/>
            </a:lvl7pPr>
            <a:lvl8pPr marL="4550909" indent="0">
              <a:buNone/>
              <a:defRPr sz="2800"/>
            </a:lvl8pPr>
            <a:lvl9pPr marL="5201041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30" indent="0">
              <a:buNone/>
              <a:defRPr sz="1700"/>
            </a:lvl2pPr>
            <a:lvl3pPr marL="1300259" indent="0">
              <a:buNone/>
              <a:defRPr sz="1400"/>
            </a:lvl3pPr>
            <a:lvl4pPr marL="1950391" indent="0">
              <a:buNone/>
              <a:defRPr sz="1300"/>
            </a:lvl4pPr>
            <a:lvl5pPr marL="2600520" indent="0">
              <a:buNone/>
              <a:defRPr sz="1300"/>
            </a:lvl5pPr>
            <a:lvl6pPr marL="3250650" indent="0">
              <a:buNone/>
              <a:defRPr sz="1300"/>
            </a:lvl6pPr>
            <a:lvl7pPr marL="3900782" indent="0">
              <a:buNone/>
              <a:defRPr sz="1300"/>
            </a:lvl7pPr>
            <a:lvl8pPr marL="4550909" indent="0">
              <a:buNone/>
              <a:defRPr sz="1300"/>
            </a:lvl8pPr>
            <a:lvl9pPr marL="5201041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95A5-9B22-074B-AD29-6EA21B6F3435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D1C8B-4789-F24A-BBD4-401BC883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25" tIns="65013" rIns="130025" bIns="65013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5"/>
            <a:ext cx="11704320" cy="6436925"/>
          </a:xfrm>
          <a:prstGeom prst="rect">
            <a:avLst/>
          </a:prstGeom>
        </p:spPr>
        <p:txBody>
          <a:bodyPr vert="horz" lIns="130025" tIns="65013" rIns="130025" bIns="65013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7"/>
            <a:ext cx="3034453" cy="519289"/>
          </a:xfrm>
          <a:prstGeom prst="rect">
            <a:avLst/>
          </a:prstGeom>
        </p:spPr>
        <p:txBody>
          <a:bodyPr vert="horz" lIns="130025" tIns="65013" rIns="130025" bIns="6501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D95A5-9B22-074B-AD29-6EA21B6F3435}" type="datetimeFigureOut">
              <a:rPr lang="en-US" smtClean="0"/>
              <a:t>27/11/15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7"/>
            <a:ext cx="4118187" cy="519289"/>
          </a:xfrm>
          <a:prstGeom prst="rect">
            <a:avLst/>
          </a:prstGeom>
        </p:spPr>
        <p:txBody>
          <a:bodyPr vert="horz" lIns="130025" tIns="65013" rIns="130025" bIns="6501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7"/>
            <a:ext cx="3034453" cy="519289"/>
          </a:xfrm>
          <a:prstGeom prst="rect">
            <a:avLst/>
          </a:prstGeom>
        </p:spPr>
        <p:txBody>
          <a:bodyPr vert="horz" lIns="130025" tIns="65013" rIns="130025" bIns="6501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D1C8B-4789-F24A-BBD4-401BC883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1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6501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98" indent="-487598" algn="l" defTabSz="6501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61" indent="-406332" algn="l" defTabSz="6501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324" indent="-325064" algn="l" defTabSz="6501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455" indent="-325064" algn="l" defTabSz="650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586" indent="-325064" algn="l" defTabSz="6501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17" indent="-325064" algn="l" defTabSz="6501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845" indent="-325064" algn="l" defTabSz="6501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977" indent="-325064" algn="l" defTabSz="6501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05" indent="-325064" algn="l" defTabSz="6501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0" algn="l" defTabSz="6501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59" algn="l" defTabSz="6501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91" algn="l" defTabSz="6501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20" algn="l" defTabSz="6501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50" algn="l" defTabSz="6501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782" algn="l" defTabSz="6501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09" algn="l" defTabSz="6501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041" algn="l" defTabSz="6501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0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226" y="117695"/>
            <a:ext cx="8396966" cy="1625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7300" dirty="0">
                <a:latin typeface="Herculanum"/>
                <a:cs typeface="Herculanum"/>
              </a:rPr>
              <a:t>Einstein’s </a:t>
            </a:r>
            <a:r>
              <a:rPr lang="en-US" sz="7300" dirty="0" err="1">
                <a:latin typeface="Herculanum"/>
                <a:cs typeface="Herculanum"/>
              </a:rPr>
              <a:t>Brane</a:t>
            </a:r>
            <a:endParaRPr lang="en-US" sz="7300" dirty="0">
              <a:latin typeface="Herculanum"/>
              <a:cs typeface="Herculanum"/>
            </a:endParaRPr>
          </a:p>
        </p:txBody>
      </p:sp>
      <p:sp>
        <p:nvSpPr>
          <p:cNvPr id="5" name="Shape 49"/>
          <p:cNvSpPr/>
          <p:nvPr/>
        </p:nvSpPr>
        <p:spPr>
          <a:xfrm>
            <a:off x="1668897" y="2515175"/>
            <a:ext cx="1579541" cy="121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defRPr sz="1800"/>
            </a:pPr>
            <a:r>
              <a:rPr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</a:t>
            </a:r>
            <a:r>
              <a:rPr lang="en-GB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his brain!</a:t>
            </a:r>
            <a:r>
              <a:rPr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Shape 50"/>
          <p:cNvSpPr/>
          <p:nvPr/>
        </p:nvSpPr>
        <p:spPr>
          <a:xfrm>
            <a:off x="9009617" y="7307845"/>
            <a:ext cx="102580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 lvl="0">
              <a:defRPr sz="1800"/>
            </a:pPr>
            <a:r>
              <a:rPr dirty="0"/>
              <a:t> </a:t>
            </a:r>
          </a:p>
        </p:txBody>
      </p:sp>
      <p:sp>
        <p:nvSpPr>
          <p:cNvPr id="7" name="Shape 51"/>
          <p:cNvSpPr/>
          <p:nvPr/>
        </p:nvSpPr>
        <p:spPr>
          <a:xfrm>
            <a:off x="9009609" y="6544404"/>
            <a:ext cx="102592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1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240" y="7671714"/>
            <a:ext cx="11499648" cy="1856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rtl="0" latinLnBrk="1" hangingPunct="0"/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ple Symbols"/>
                <a:cs typeface="Apple Symbols"/>
              </a:rPr>
              <a:t>Paul K. Townsend</a:t>
            </a:r>
          </a:p>
          <a:p>
            <a:pPr rtl="0" latinLnBrk="1" hangingPunct="0"/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ple Symbols"/>
                <a:cs typeface="Apple Symbols"/>
              </a:rPr>
              <a:t>Department of Applied Mathematics and Theoretical Physics </a:t>
            </a:r>
          </a:p>
          <a:p>
            <a:pPr rtl="0" latinLnBrk="1" hangingPunct="0"/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pple Symbols"/>
                <a:cs typeface="Apple Symbols"/>
              </a:rPr>
              <a:t>Centre for Mathematical Sciences, Cambridge University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3827" y="1869561"/>
            <a:ext cx="4693594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4" tIns="50794" rIns="50794" bIns="50794" numCol="1" spcCol="38096" rtlCol="0" anchor="ctr">
            <a:spAutoFit/>
          </a:bodyPr>
          <a:lstStyle/>
          <a:p>
            <a:pPr rtl="0" latinLnBrk="1" hangingPunct="0"/>
            <a:r>
              <a:rPr lang="en-US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Zurich, November 13, 2015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16" y="3758709"/>
            <a:ext cx="2995977" cy="2244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003" y="3758709"/>
            <a:ext cx="3251200" cy="3009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42936" y="2848595"/>
            <a:ext cx="4531935" cy="64633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Nor his </a:t>
            </a:r>
            <a:r>
              <a:rPr lang="en-GB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favorite</a:t>
            </a:r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tipple!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204" y="3780766"/>
            <a:ext cx="1249308" cy="29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4393" y="433307"/>
            <a:ext cx="4653286" cy="1015663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Closed Strings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888" y="296855"/>
            <a:ext cx="1739900" cy="1193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372" y="1921002"/>
            <a:ext cx="1004782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Lowest oscillation state is the </a:t>
            </a:r>
            <a:r>
              <a:rPr lang="en-US" sz="4800" dirty="0">
                <a:solidFill>
                  <a:srgbClr val="800000"/>
                </a:solidFill>
                <a:latin typeface="Baskerville"/>
                <a:cs typeface="Baskerville"/>
              </a:rPr>
              <a:t>graviton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58590" y="3376010"/>
            <a:ext cx="5171457" cy="923329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Quantum Gravity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238554" y="3673673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1788" y="5027686"/>
            <a:ext cx="12306142" cy="7489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But, need </a:t>
            </a:r>
            <a:r>
              <a:rPr lang="en-US" dirty="0" err="1" smtClean="0">
                <a:solidFill>
                  <a:srgbClr val="E46C0A"/>
                </a:solidFill>
              </a:rPr>
              <a:t>supersymmetry</a:t>
            </a:r>
            <a:r>
              <a:rPr lang="en-US" dirty="0">
                <a:solidFill>
                  <a:srgbClr val="E46C0A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AND</a:t>
            </a:r>
            <a:r>
              <a:rPr lang="en-US" dirty="0" smtClean="0">
                <a:solidFill>
                  <a:srgbClr val="E46C0A"/>
                </a:solidFill>
              </a:rPr>
              <a:t> 9 space dimensions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7142" y="654873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54393" y="6221720"/>
            <a:ext cx="5648565" cy="923329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Superstring Theory</a:t>
            </a:r>
          </a:p>
        </p:txBody>
      </p:sp>
      <p:sp>
        <p:nvSpPr>
          <p:cNvPr id="23" name="Right Brace 22"/>
          <p:cNvSpPr/>
          <p:nvPr/>
        </p:nvSpPr>
        <p:spPr>
          <a:xfrm rot="5400000">
            <a:off x="5257558" y="5148551"/>
            <a:ext cx="155447" cy="46119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49829" y="7767196"/>
            <a:ext cx="6126990" cy="7489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There are just five of these</a:t>
            </a:r>
            <a:endParaRPr lang="en-US" dirty="0"/>
          </a:p>
        </p:txBody>
      </p:sp>
      <p:sp>
        <p:nvSpPr>
          <p:cNvPr id="25" name="Right Brace 24"/>
          <p:cNvSpPr/>
          <p:nvPr/>
        </p:nvSpPr>
        <p:spPr>
          <a:xfrm>
            <a:off x="8933580" y="6613331"/>
            <a:ext cx="155447" cy="189252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682241" y="6655072"/>
            <a:ext cx="1864850" cy="17543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</a:p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1980s</a:t>
            </a:r>
          </a:p>
        </p:txBody>
      </p:sp>
    </p:spTree>
    <p:extLst>
      <p:ext uri="{BB962C8B-B14F-4D97-AF65-F5344CB8AC3E}">
        <p14:creationId xmlns:p14="http://schemas.microsoft.com/office/powerpoint/2010/main" val="36534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50" y="42910"/>
            <a:ext cx="11704320" cy="1625600"/>
          </a:xfrm>
        </p:spPr>
        <p:txBody>
          <a:bodyPr/>
          <a:lstStyle/>
          <a:p>
            <a:r>
              <a:rPr lang="en-GB" sz="6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Open Strings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675" y="1808533"/>
            <a:ext cx="4440579" cy="4080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654" y="2065788"/>
            <a:ext cx="6445187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</a:t>
            </a:r>
            <a:r>
              <a:rPr lang="en-US" dirty="0" smtClean="0">
                <a:solidFill>
                  <a:srgbClr val="FF6600"/>
                </a:solidFill>
              </a:rPr>
              <a:t>pen strings end on </a:t>
            </a:r>
            <a:r>
              <a:rPr lang="en-US" dirty="0" err="1" smtClean="0">
                <a:solidFill>
                  <a:srgbClr val="000090"/>
                </a:solidFill>
              </a:rPr>
              <a:t>branes</a:t>
            </a:r>
            <a:r>
              <a:rPr lang="en-US" dirty="0" smtClean="0">
                <a:solidFill>
                  <a:srgbClr val="FF6600"/>
                </a:solidFill>
              </a:rPr>
              <a:t>: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69143" y="6256248"/>
            <a:ext cx="5481061" cy="1584418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558" y="3509031"/>
            <a:ext cx="3838198" cy="1754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example </a:t>
            </a:r>
          </a:p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mem</a:t>
            </a: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46C0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brane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3695" y="7419526"/>
            <a:ext cx="4280865" cy="140551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(extended in </a:t>
            </a:r>
            <a:r>
              <a:rPr lang="en-US" dirty="0" smtClean="0">
                <a:solidFill>
                  <a:srgbClr val="CC23C8"/>
                </a:solidFill>
              </a:rPr>
              <a:t>2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space dimensions) 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97341" y="2804452"/>
            <a:ext cx="1668897" cy="16898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4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1068808" y="149564"/>
            <a:ext cx="10464801" cy="135182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GB" sz="8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</a:t>
            </a:r>
            <a:r>
              <a:rPr sz="8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-Branes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314889" y="2551769"/>
            <a:ext cx="9478074" cy="520569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300" dirty="0"/>
              <a:t>p=1.   </a:t>
            </a:r>
          </a:p>
          <a:p>
            <a:pPr lvl="0">
              <a:defRPr sz="1800"/>
            </a:pPr>
            <a:r>
              <a:rPr sz="4300" dirty="0"/>
              <a:t>p=2.  </a:t>
            </a:r>
          </a:p>
          <a:p>
            <a:pPr>
              <a:defRPr sz="1800"/>
            </a:pPr>
            <a:r>
              <a:rPr sz="4300" dirty="0"/>
              <a:t>p=3. </a:t>
            </a:r>
          </a:p>
          <a:p>
            <a:pPr lvl="0">
              <a:defRPr sz="1800"/>
            </a:pPr>
            <a:r>
              <a:rPr sz="4300" dirty="0"/>
              <a:t>p=4    ......</a:t>
            </a:r>
            <a:r>
              <a:rPr lang="en-GB" sz="4300" dirty="0"/>
              <a:t>.</a:t>
            </a:r>
          </a:p>
        </p:txBody>
      </p:sp>
      <p:sp>
        <p:nvSpPr>
          <p:cNvPr id="192" name="Shape 192"/>
          <p:cNvSpPr/>
          <p:nvPr/>
        </p:nvSpPr>
        <p:spPr>
          <a:xfrm>
            <a:off x="4449586" y="6232627"/>
            <a:ext cx="4499601" cy="1087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/>
          <a:p>
            <a:pPr lvl="0">
              <a:defRPr sz="1800"/>
            </a:pPr>
            <a:r>
              <a:rPr lang="en-GB" sz="3200" dirty="0">
                <a:solidFill>
                  <a:srgbClr val="FF9300"/>
                </a:solidFill>
              </a:rPr>
              <a:t>possible with extra space </a:t>
            </a:r>
            <a:r>
              <a:rPr sz="3200" dirty="0">
                <a:solidFill>
                  <a:srgbClr val="FF9300"/>
                </a:solidFill>
              </a:rPr>
              <a:t>dimensions!</a:t>
            </a:r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5188397" y="2551768"/>
            <a:ext cx="3201343" cy="398857"/>
          </a:xfrm>
          <a:prstGeom prst="curvedConnector3">
            <a:avLst>
              <a:gd name="adj1" fmla="val 51311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Oval 20"/>
          <p:cNvSpPr/>
          <p:nvPr/>
        </p:nvSpPr>
        <p:spPr>
          <a:xfrm>
            <a:off x="6683923" y="3359477"/>
            <a:ext cx="2265266" cy="624748"/>
          </a:xfrm>
          <a:prstGeom prst="ellipse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30" tIns="45715" rIns="91430" bIns="45715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5436" y="5272956"/>
            <a:ext cx="2049545" cy="2832878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3846507" y="5272956"/>
            <a:ext cx="360606" cy="2862292"/>
          </a:xfrm>
          <a:prstGeom prst="rightBrace">
            <a:avLst>
              <a:gd name="adj1" fmla="val 898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2276" y="3351112"/>
            <a:ext cx="2789670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Mem</a:t>
            </a:r>
            <a:r>
              <a:rPr lang="en-GB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brane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48" y="2549641"/>
            <a:ext cx="1556462" cy="769441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String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47" y="4120552"/>
            <a:ext cx="3077035" cy="769441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Three-</a:t>
            </a:r>
            <a:r>
              <a:rPr lang="en-GB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brane</a:t>
            </a:r>
            <a:endParaRPr lang="en-GB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3336" y="5011346"/>
            <a:ext cx="203385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Space filling!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093975" y="4753156"/>
            <a:ext cx="589948" cy="273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451319" y="175147"/>
            <a:ext cx="6682758" cy="13199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>
              <a:defRPr sz="8200">
                <a:solidFill>
                  <a:srgbClr val="94219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5400" dirty="0">
                <a:solidFill>
                  <a:srgbClr val="000000"/>
                </a:solidFill>
                <a:latin typeface="Baskerville"/>
                <a:cs typeface="Baskerville"/>
              </a:rPr>
              <a:t>Kinds of </a:t>
            </a:r>
            <a:r>
              <a:rPr lang="en-GB" sz="5400" dirty="0" err="1">
                <a:solidFill>
                  <a:srgbClr val="000000"/>
                </a:solidFill>
                <a:latin typeface="Baskerville"/>
                <a:cs typeface="Baskerville"/>
              </a:rPr>
              <a:t>Branes</a:t>
            </a:r>
            <a:endParaRPr dirty="0">
              <a:latin typeface="Baskerville"/>
              <a:cs typeface="Baskerville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1601325" y="3186141"/>
            <a:ext cx="4633425" cy="1369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blipFill>
            <a:blip r:embed="rId2"/>
          </a:blipFill>
          <a:ln w="25400">
            <a:solidFill/>
            <a:miter lim="400000"/>
          </a:ln>
        </p:spPr>
        <p:txBody>
          <a:bodyPr lIns="50794" tIns="50794" rIns="50794" bIns="50794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1155701" y="3173443"/>
            <a:ext cx="445622" cy="240969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algn="l" defTabSz="457152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 flipH="1">
            <a:off x="5956609" y="3173443"/>
            <a:ext cx="593024" cy="240969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algn="l" defTabSz="457152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 flipV="1">
            <a:off x="1533006" y="4467778"/>
            <a:ext cx="754608" cy="406069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algn="l" defTabSz="457152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 flipH="1" flipV="1">
            <a:off x="5185127" y="4581880"/>
            <a:ext cx="514314" cy="495003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algn="l" defTabSz="457152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3793242" y="2621283"/>
            <a:ext cx="111350" cy="467368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algn="l" defTabSz="457152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3466003" y="2431494"/>
            <a:ext cx="217996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 lvl="0">
              <a:defRPr sz="1800"/>
            </a:pPr>
            <a:r>
              <a:rPr dirty="0"/>
              <a:t>T</a:t>
            </a:r>
          </a:p>
        </p:txBody>
      </p:sp>
      <p:sp>
        <p:nvSpPr>
          <p:cNvPr id="177" name="Shape 177"/>
          <p:cNvSpPr/>
          <p:nvPr/>
        </p:nvSpPr>
        <p:spPr>
          <a:xfrm>
            <a:off x="6130720" y="2714479"/>
            <a:ext cx="217996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 lvl="0">
              <a:defRPr sz="1800"/>
            </a:pPr>
            <a:r>
              <a:rPr dirty="0"/>
              <a:t>T</a:t>
            </a:r>
          </a:p>
        </p:txBody>
      </p:sp>
      <p:sp>
        <p:nvSpPr>
          <p:cNvPr id="178" name="Shape 178"/>
          <p:cNvSpPr/>
          <p:nvPr/>
        </p:nvSpPr>
        <p:spPr>
          <a:xfrm>
            <a:off x="4772116" y="4873312"/>
            <a:ext cx="444501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/>
          <a:p>
            <a:pPr lvl="0">
              <a:defRPr sz="1800"/>
            </a:pPr>
            <a:r>
              <a:rPr dirty="0"/>
              <a:t>T</a:t>
            </a:r>
          </a:p>
        </p:txBody>
      </p:sp>
      <p:sp>
        <p:nvSpPr>
          <p:cNvPr id="179" name="Shape 179"/>
          <p:cNvSpPr/>
          <p:nvPr/>
        </p:nvSpPr>
        <p:spPr>
          <a:xfrm>
            <a:off x="787475" y="3345602"/>
            <a:ext cx="217996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 lvl="0">
              <a:defRPr sz="1800"/>
            </a:pPr>
            <a:r>
              <a:rPr/>
              <a:t>T</a:t>
            </a:r>
          </a:p>
        </p:txBody>
      </p:sp>
      <p:sp>
        <p:nvSpPr>
          <p:cNvPr id="180" name="Shape 180"/>
          <p:cNvSpPr/>
          <p:nvPr/>
        </p:nvSpPr>
        <p:spPr>
          <a:xfrm>
            <a:off x="1849683" y="4887092"/>
            <a:ext cx="217996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 lvl="0">
              <a:defRPr sz="1800"/>
            </a:pPr>
            <a:r>
              <a:rPr dirty="0"/>
              <a:t>T</a:t>
            </a:r>
          </a:p>
        </p:txBody>
      </p:sp>
      <p:sp>
        <p:nvSpPr>
          <p:cNvPr id="183" name="Shape 183"/>
          <p:cNvSpPr/>
          <p:nvPr/>
        </p:nvSpPr>
        <p:spPr>
          <a:xfrm>
            <a:off x="7584003" y="1018485"/>
            <a:ext cx="4286827" cy="656578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50794" tIns="50794" rIns="50794" bIns="50794" anchor="ctr">
            <a:spAutoFit/>
          </a:bodyPr>
          <a:lstStyle/>
          <a:p>
            <a:pPr lvl="0">
              <a:defRPr sz="1800"/>
            </a:pPr>
            <a:r>
              <a:rPr lang="en-GB" sz="3600" dirty="0"/>
              <a:t>Surface </a:t>
            </a:r>
            <a:r>
              <a:rPr lang="en-GB" sz="3600" dirty="0" err="1"/>
              <a:t>Te</a:t>
            </a:r>
            <a:r>
              <a:rPr sz="3600" dirty="0"/>
              <a:t>nsion </a:t>
            </a:r>
            <a:r>
              <a:rPr lang="en-GB" sz="3600" dirty="0"/>
              <a:t>  </a:t>
            </a:r>
            <a:r>
              <a:rPr sz="3600" dirty="0">
                <a:solidFill>
                  <a:srgbClr val="FF0000"/>
                </a:solidFill>
              </a:rPr>
              <a:t>T</a:t>
            </a:r>
            <a:r>
              <a:rPr sz="3600" dirty="0"/>
              <a:t> </a:t>
            </a:r>
          </a:p>
        </p:txBody>
      </p:sp>
      <p:sp>
        <p:nvSpPr>
          <p:cNvPr id="185" name="Shape 185"/>
          <p:cNvSpPr/>
          <p:nvPr/>
        </p:nvSpPr>
        <p:spPr>
          <a:xfrm>
            <a:off x="10819906" y="3850907"/>
            <a:ext cx="557985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794" tIns="50794" rIns="50794" bIns="50794" anchor="ctr">
            <a:spAutoFit/>
          </a:bodyPr>
          <a:lstStyle/>
          <a:p>
            <a:pPr lvl="0">
              <a:defRPr sz="1800"/>
            </a:pP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7854186" y="191362"/>
            <a:ext cx="3746456" cy="7540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30" tIns="45715" rIns="91430" bIns="45715" rtlCol="0">
            <a:spAutoFit/>
          </a:bodyPr>
          <a:lstStyle/>
          <a:p>
            <a:r>
              <a:rPr lang="en-US" sz="3600" dirty="0"/>
              <a:t>M</a:t>
            </a:r>
            <a:r>
              <a:rPr lang="en-US" sz="3600" dirty="0" smtClean="0"/>
              <a:t>ass density        </a:t>
            </a:r>
            <a:r>
              <a:rPr lang="en-US" dirty="0" err="1" smtClean="0">
                <a:solidFill>
                  <a:srgbClr val="FF0000"/>
                </a:solidFill>
              </a:rPr>
              <a:t>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6026" y="6814527"/>
            <a:ext cx="10782529" cy="21185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String theory </a:t>
            </a:r>
            <a:r>
              <a:rPr lang="en-US" dirty="0" err="1" smtClean="0">
                <a:solidFill>
                  <a:srgbClr val="3366FF"/>
                </a:solidFill>
              </a:rPr>
              <a:t>branes</a:t>
            </a:r>
            <a:r>
              <a:rPr lang="en-US" dirty="0" smtClean="0">
                <a:solidFill>
                  <a:srgbClr val="3366FF"/>
                </a:solidFill>
              </a:rPr>
              <a:t> saturate the bound: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sz="6000" dirty="0">
                <a:solidFill>
                  <a:srgbClr val="FF0000"/>
                </a:solidFill>
              </a:rPr>
              <a:t>T= ρc</a:t>
            </a:r>
            <a:r>
              <a:rPr lang="en-US" sz="6000" baseline="30000" dirty="0">
                <a:solidFill>
                  <a:srgbClr val="FF0000"/>
                </a:solidFill>
              </a:rPr>
              <a:t>2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6090" y="4491190"/>
            <a:ext cx="2702976" cy="14055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e.g. a drum</a:t>
            </a:r>
          </a:p>
          <a:p>
            <a:r>
              <a:rPr lang="en-US" dirty="0" smtClean="0">
                <a:solidFill>
                  <a:srgbClr val="CC23C8"/>
                </a:solidFill>
              </a:rPr>
              <a:t>T &lt;&lt; ρc</a:t>
            </a:r>
            <a:r>
              <a:rPr lang="en-US" baseline="30000" dirty="0" smtClean="0">
                <a:solidFill>
                  <a:srgbClr val="CC23C8"/>
                </a:solidFill>
              </a:rPr>
              <a:t>2</a:t>
            </a:r>
            <a:endParaRPr lang="en-US" dirty="0">
              <a:solidFill>
                <a:srgbClr val="CC23C8"/>
              </a:solidFill>
            </a:endParaRPr>
          </a:p>
        </p:txBody>
      </p:sp>
      <p:pic>
        <p:nvPicPr>
          <p:cNvPr id="5" name="Picture 4" descr="Einstein1921_by_F_Schmutzer_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03" y="2542321"/>
            <a:ext cx="852110" cy="106333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646015" y="2450665"/>
            <a:ext cx="1731874" cy="815553"/>
          </a:xfrm>
          <a:prstGeom prst="wedgeRoundRectCallout">
            <a:avLst>
              <a:gd name="adj1" fmla="val -114363"/>
              <a:gd name="adj2" fmla="val 2353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23626" y="2527557"/>
            <a:ext cx="1665833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 ≤ ρc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316" y="180499"/>
            <a:ext cx="5657456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0" tIns="45715" rIns="91430" bIns="45715" rtlCol="0">
            <a:spAutoFit/>
          </a:bodyPr>
          <a:lstStyle/>
          <a:p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M-Theory : </a:t>
            </a:r>
          </a:p>
          <a:p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unification of </a:t>
            </a:r>
          </a:p>
          <a:p>
            <a:r>
              <a:rPr lang="en-GB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superstring theories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5" y="4252255"/>
            <a:ext cx="3356888" cy="2177766"/>
          </a:xfrm>
          <a:prstGeom prst="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38" y="7056459"/>
            <a:ext cx="3022908" cy="25524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4332279" y="5101158"/>
            <a:ext cx="7930903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Membrane in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space dimensions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62077" y="8160075"/>
            <a:ext cx="6472437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String in 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 space dimensions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003830" y="6021331"/>
            <a:ext cx="0" cy="2233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903644" y="6021331"/>
            <a:ext cx="0" cy="2233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34537" y="6498839"/>
            <a:ext cx="1984831" cy="967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30" tIns="45715" rIns="91430" bIns="45715" rtlCol="0">
            <a:spAutoFit/>
          </a:bodyPr>
          <a:lstStyle/>
          <a:p>
            <a:r>
              <a:rPr lang="en-US" sz="2800" dirty="0" err="1"/>
              <a:t>Kaluza</a:t>
            </a:r>
            <a:r>
              <a:rPr lang="en-US" sz="2800" dirty="0"/>
              <a:t>-Klein</a:t>
            </a:r>
          </a:p>
          <a:p>
            <a:r>
              <a:rPr lang="en-US" sz="2800" dirty="0"/>
              <a:t>at work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24549" y="6575352"/>
            <a:ext cx="0" cy="400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769" y="186417"/>
            <a:ext cx="3390901" cy="2400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9699" y="331301"/>
            <a:ext cx="1864850" cy="923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1990s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05" y="3012414"/>
            <a:ext cx="8265663" cy="7489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Now,  even strings are really </a:t>
            </a:r>
            <a:r>
              <a:rPr lang="en-US" dirty="0" err="1" smtClean="0"/>
              <a:t>branes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0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90597"/>
            <a:ext cx="10811618" cy="12992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Brane</a:t>
            </a:r>
            <a:r>
              <a:rPr lang="en-US" dirty="0" smtClean="0"/>
              <a:t> Democracy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92514" y="1887437"/>
            <a:ext cx="723863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M-Theory, all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branes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are equal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453" y="2812814"/>
            <a:ext cx="6197584" cy="4616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dirty="0"/>
              <a:t>(but some are more equal than others)</a:t>
            </a:r>
          </a:p>
        </p:txBody>
      </p:sp>
      <p:sp>
        <p:nvSpPr>
          <p:cNvPr id="21" name="Freeform 20"/>
          <p:cNvSpPr/>
          <p:nvPr/>
        </p:nvSpPr>
        <p:spPr>
          <a:xfrm>
            <a:off x="792517" y="4167779"/>
            <a:ext cx="8958459" cy="5045274"/>
          </a:xfrm>
          <a:custGeom>
            <a:avLst/>
            <a:gdLst>
              <a:gd name="connsiteX0" fmla="*/ 2083446 w 6271433"/>
              <a:gd name="connsiteY0" fmla="*/ 1374218 h 5045274"/>
              <a:gd name="connsiteX1" fmla="*/ 2230393 w 6271433"/>
              <a:gd name="connsiteY1" fmla="*/ 1762578 h 5045274"/>
              <a:gd name="connsiteX2" fmla="*/ 2597760 w 6271433"/>
              <a:gd name="connsiteY2" fmla="*/ 2045975 h 5045274"/>
              <a:gd name="connsiteX3" fmla="*/ 3164556 w 6271433"/>
              <a:gd name="connsiteY3" fmla="*/ 2098456 h 5045274"/>
              <a:gd name="connsiteX4" fmla="*/ 4109214 w 6271433"/>
              <a:gd name="connsiteY4" fmla="*/ 2119449 h 5045274"/>
              <a:gd name="connsiteX5" fmla="*/ 5011888 w 6271433"/>
              <a:gd name="connsiteY5" fmla="*/ 2119449 h 5045274"/>
              <a:gd name="connsiteX6" fmla="*/ 6271433 w 6271433"/>
              <a:gd name="connsiteY6" fmla="*/ 2108952 h 5045274"/>
              <a:gd name="connsiteX7" fmla="*/ 5547195 w 6271433"/>
              <a:gd name="connsiteY7" fmla="*/ 2140441 h 5045274"/>
              <a:gd name="connsiteX8" fmla="*/ 4749483 w 6271433"/>
              <a:gd name="connsiteY8" fmla="*/ 2171930 h 5045274"/>
              <a:gd name="connsiteX9" fmla="*/ 4035741 w 6271433"/>
              <a:gd name="connsiteY9" fmla="*/ 2224411 h 5045274"/>
              <a:gd name="connsiteX10" fmla="*/ 2965128 w 6271433"/>
              <a:gd name="connsiteY10" fmla="*/ 2318877 h 5045274"/>
              <a:gd name="connsiteX11" fmla="*/ 2503295 w 6271433"/>
              <a:gd name="connsiteY11" fmla="*/ 2350365 h 5045274"/>
              <a:gd name="connsiteX12" fmla="*/ 2114935 w 6271433"/>
              <a:gd name="connsiteY12" fmla="*/ 2507808 h 5045274"/>
              <a:gd name="connsiteX13" fmla="*/ 1852530 w 6271433"/>
              <a:gd name="connsiteY13" fmla="*/ 2906664 h 5045274"/>
              <a:gd name="connsiteX14" fmla="*/ 1695087 w 6271433"/>
              <a:gd name="connsiteY14" fmla="*/ 3462963 h 5045274"/>
              <a:gd name="connsiteX15" fmla="*/ 1579628 w 6271433"/>
              <a:gd name="connsiteY15" fmla="*/ 4082239 h 5045274"/>
              <a:gd name="connsiteX16" fmla="*/ 1569132 w 6271433"/>
              <a:gd name="connsiteY16" fmla="*/ 4575561 h 5045274"/>
              <a:gd name="connsiteX17" fmla="*/ 865886 w 6271433"/>
              <a:gd name="connsiteY17" fmla="*/ 4963921 h 5045274"/>
              <a:gd name="connsiteX18" fmla="*/ 15694 w 6271433"/>
              <a:gd name="connsiteY18" fmla="*/ 4680523 h 5045274"/>
              <a:gd name="connsiteX19" fmla="*/ 362068 w 6271433"/>
              <a:gd name="connsiteY19" fmla="*/ 1500172 h 5045274"/>
              <a:gd name="connsiteX20" fmla="*/ 960352 w 6271433"/>
              <a:gd name="connsiteY20" fmla="*/ 146162 h 5045274"/>
              <a:gd name="connsiteX21" fmla="*/ 2114935 w 6271433"/>
              <a:gd name="connsiteY21" fmla="*/ 83185 h 5045274"/>
              <a:gd name="connsiteX22" fmla="*/ 2524287 w 6271433"/>
              <a:gd name="connsiteY22" fmla="*/ 555514 h 5045274"/>
              <a:gd name="connsiteX23" fmla="*/ 2083446 w 6271433"/>
              <a:gd name="connsiteY23" fmla="*/ 1374218 h 504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71433" h="5045274">
                <a:moveTo>
                  <a:pt x="2083446" y="1374218"/>
                </a:moveTo>
                <a:cubicBezTo>
                  <a:pt x="2034464" y="1575395"/>
                  <a:pt x="2144674" y="1650618"/>
                  <a:pt x="2230393" y="1762578"/>
                </a:cubicBezTo>
                <a:cubicBezTo>
                  <a:pt x="2316112" y="1874538"/>
                  <a:pt x="2442066" y="1989995"/>
                  <a:pt x="2597760" y="2045975"/>
                </a:cubicBezTo>
                <a:cubicBezTo>
                  <a:pt x="2753454" y="2101955"/>
                  <a:pt x="2912647" y="2086210"/>
                  <a:pt x="3164556" y="2098456"/>
                </a:cubicBezTo>
                <a:cubicBezTo>
                  <a:pt x="3416465" y="2110702"/>
                  <a:pt x="3801325" y="2115950"/>
                  <a:pt x="4109214" y="2119449"/>
                </a:cubicBezTo>
                <a:cubicBezTo>
                  <a:pt x="4417103" y="2122948"/>
                  <a:pt x="5011888" y="2119449"/>
                  <a:pt x="5011888" y="2119449"/>
                </a:cubicBezTo>
                <a:lnTo>
                  <a:pt x="6271433" y="2108952"/>
                </a:lnTo>
                <a:lnTo>
                  <a:pt x="5547195" y="2140441"/>
                </a:lnTo>
                <a:lnTo>
                  <a:pt x="4749483" y="2171930"/>
                </a:lnTo>
                <a:cubicBezTo>
                  <a:pt x="4497574" y="2185925"/>
                  <a:pt x="4035741" y="2224411"/>
                  <a:pt x="4035741" y="2224411"/>
                </a:cubicBezTo>
                <a:lnTo>
                  <a:pt x="2965128" y="2318877"/>
                </a:lnTo>
                <a:cubicBezTo>
                  <a:pt x="2709720" y="2339869"/>
                  <a:pt x="2644994" y="2318877"/>
                  <a:pt x="2503295" y="2350365"/>
                </a:cubicBezTo>
                <a:cubicBezTo>
                  <a:pt x="2361596" y="2381853"/>
                  <a:pt x="2223396" y="2415092"/>
                  <a:pt x="2114935" y="2507808"/>
                </a:cubicBezTo>
                <a:cubicBezTo>
                  <a:pt x="2006474" y="2600524"/>
                  <a:pt x="1922505" y="2747472"/>
                  <a:pt x="1852530" y="2906664"/>
                </a:cubicBezTo>
                <a:cubicBezTo>
                  <a:pt x="1782555" y="3065856"/>
                  <a:pt x="1740571" y="3267034"/>
                  <a:pt x="1695087" y="3462963"/>
                </a:cubicBezTo>
                <a:cubicBezTo>
                  <a:pt x="1649603" y="3658892"/>
                  <a:pt x="1600620" y="3896806"/>
                  <a:pt x="1579628" y="4082239"/>
                </a:cubicBezTo>
                <a:cubicBezTo>
                  <a:pt x="1558636" y="4267672"/>
                  <a:pt x="1688089" y="4428614"/>
                  <a:pt x="1569132" y="4575561"/>
                </a:cubicBezTo>
                <a:cubicBezTo>
                  <a:pt x="1450175" y="4722508"/>
                  <a:pt x="1124792" y="4946427"/>
                  <a:pt x="865886" y="4963921"/>
                </a:cubicBezTo>
                <a:cubicBezTo>
                  <a:pt x="606980" y="4981415"/>
                  <a:pt x="99664" y="5257815"/>
                  <a:pt x="15694" y="4680523"/>
                </a:cubicBezTo>
                <a:cubicBezTo>
                  <a:pt x="-68276" y="4103232"/>
                  <a:pt x="204625" y="2255899"/>
                  <a:pt x="362068" y="1500172"/>
                </a:cubicBezTo>
                <a:cubicBezTo>
                  <a:pt x="519511" y="744445"/>
                  <a:pt x="668208" y="382326"/>
                  <a:pt x="960352" y="146162"/>
                </a:cubicBezTo>
                <a:cubicBezTo>
                  <a:pt x="1252496" y="-90002"/>
                  <a:pt x="1854279" y="14960"/>
                  <a:pt x="2114935" y="83185"/>
                </a:cubicBezTo>
                <a:cubicBezTo>
                  <a:pt x="2375591" y="151410"/>
                  <a:pt x="2529535" y="333344"/>
                  <a:pt x="2524287" y="555514"/>
                </a:cubicBezTo>
                <a:cubicBezTo>
                  <a:pt x="2519039" y="777684"/>
                  <a:pt x="2132428" y="1173041"/>
                  <a:pt x="2083446" y="1374218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17755" y="3198069"/>
            <a:ext cx="5466624" cy="2062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That’s because they are</a:t>
            </a:r>
          </a:p>
          <a:p>
            <a:r>
              <a:rPr lang="en-US" dirty="0"/>
              <a:t>a</a:t>
            </a:r>
            <a:r>
              <a:rPr lang="en-US" dirty="0" smtClean="0"/>
              <a:t>ll made from the same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T= ρc</a:t>
            </a:r>
            <a:r>
              <a:rPr lang="en-US" baseline="30000" dirty="0" smtClean="0">
                <a:solidFill>
                  <a:srgbClr val="FF0000"/>
                </a:solidFill>
              </a:rPr>
              <a:t>2  </a:t>
            </a:r>
            <a:r>
              <a:rPr lang="en-US" dirty="0" smtClean="0"/>
              <a:t>``stuff’’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9750976" y="6435405"/>
            <a:ext cx="1289802" cy="7544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883516" y="6605125"/>
            <a:ext cx="1156688" cy="5847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3100" dirty="0"/>
              <a:t>String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658401" y="7074443"/>
            <a:ext cx="2760502" cy="668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80762" y="7764182"/>
            <a:ext cx="2431275" cy="107721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3100" dirty="0"/>
              <a:t>3-brane </a:t>
            </a:r>
          </a:p>
          <a:p>
            <a:r>
              <a:rPr lang="en-US" sz="3100" dirty="0"/>
              <a:t>(for example)</a:t>
            </a:r>
          </a:p>
        </p:txBody>
      </p:sp>
      <p:sp>
        <p:nvSpPr>
          <p:cNvPr id="3" name="Rectangle 2"/>
          <p:cNvSpPr/>
          <p:nvPr/>
        </p:nvSpPr>
        <p:spPr>
          <a:xfrm>
            <a:off x="8583865" y="7637470"/>
            <a:ext cx="2890535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Supersymmetry</a:t>
            </a:r>
            <a:r>
              <a:rPr lang="en-GB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``justifies’’</a:t>
            </a:r>
          </a:p>
          <a:p>
            <a:pPr algn="ctr"/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GB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hese pictures</a:t>
            </a:r>
            <a:endParaRPr lang="en-GB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87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965651" y="4232664"/>
            <a:ext cx="9867462" cy="4050105"/>
          </a:xfrm>
          <a:custGeom>
            <a:avLst/>
            <a:gdLst>
              <a:gd name="connsiteX0" fmla="*/ 104962 w 9867462"/>
              <a:gd name="connsiteY0" fmla="*/ 1331587 h 4050105"/>
              <a:gd name="connsiteX1" fmla="*/ 104962 w 9867462"/>
              <a:gd name="connsiteY1" fmla="*/ 1331587 h 4050105"/>
              <a:gd name="connsiteX2" fmla="*/ 451337 w 9867462"/>
              <a:gd name="connsiteY2" fmla="*/ 1300099 h 4050105"/>
              <a:gd name="connsiteX3" fmla="*/ 545803 w 9867462"/>
              <a:gd name="connsiteY3" fmla="*/ 1279106 h 4050105"/>
              <a:gd name="connsiteX4" fmla="*/ 629773 w 9867462"/>
              <a:gd name="connsiteY4" fmla="*/ 1258114 h 4050105"/>
              <a:gd name="connsiteX5" fmla="*/ 661261 w 9867462"/>
              <a:gd name="connsiteY5" fmla="*/ 1237122 h 4050105"/>
              <a:gd name="connsiteX6" fmla="*/ 682254 w 9867462"/>
              <a:gd name="connsiteY6" fmla="*/ 1216129 h 4050105"/>
              <a:gd name="connsiteX7" fmla="*/ 776720 w 9867462"/>
              <a:gd name="connsiteY7" fmla="*/ 1163648 h 4050105"/>
              <a:gd name="connsiteX8" fmla="*/ 892178 w 9867462"/>
              <a:gd name="connsiteY8" fmla="*/ 1069182 h 4050105"/>
              <a:gd name="connsiteX9" fmla="*/ 997140 w 9867462"/>
              <a:gd name="connsiteY9" fmla="*/ 1016701 h 4050105"/>
              <a:gd name="connsiteX10" fmla="*/ 1028629 w 9867462"/>
              <a:gd name="connsiteY10" fmla="*/ 1006205 h 4050105"/>
              <a:gd name="connsiteX11" fmla="*/ 1070613 w 9867462"/>
              <a:gd name="connsiteY11" fmla="*/ 974716 h 4050105"/>
              <a:gd name="connsiteX12" fmla="*/ 1123094 w 9867462"/>
              <a:gd name="connsiteY12" fmla="*/ 964220 h 4050105"/>
              <a:gd name="connsiteX13" fmla="*/ 1154583 w 9867462"/>
              <a:gd name="connsiteY13" fmla="*/ 953724 h 4050105"/>
              <a:gd name="connsiteX14" fmla="*/ 1259545 w 9867462"/>
              <a:gd name="connsiteY14" fmla="*/ 911739 h 4050105"/>
              <a:gd name="connsiteX15" fmla="*/ 1322522 w 9867462"/>
              <a:gd name="connsiteY15" fmla="*/ 880251 h 4050105"/>
              <a:gd name="connsiteX16" fmla="*/ 1448477 w 9867462"/>
              <a:gd name="connsiteY16" fmla="*/ 838266 h 4050105"/>
              <a:gd name="connsiteX17" fmla="*/ 1532447 w 9867462"/>
              <a:gd name="connsiteY17" fmla="*/ 796281 h 4050105"/>
              <a:gd name="connsiteX18" fmla="*/ 1574431 w 9867462"/>
              <a:gd name="connsiteY18" fmla="*/ 764792 h 4050105"/>
              <a:gd name="connsiteX19" fmla="*/ 1626912 w 9867462"/>
              <a:gd name="connsiteY19" fmla="*/ 743800 h 4050105"/>
              <a:gd name="connsiteX20" fmla="*/ 1679393 w 9867462"/>
              <a:gd name="connsiteY20" fmla="*/ 712311 h 4050105"/>
              <a:gd name="connsiteX21" fmla="*/ 1742371 w 9867462"/>
              <a:gd name="connsiteY21" fmla="*/ 680823 h 4050105"/>
              <a:gd name="connsiteX22" fmla="*/ 1784355 w 9867462"/>
              <a:gd name="connsiteY22" fmla="*/ 649334 h 4050105"/>
              <a:gd name="connsiteX23" fmla="*/ 1868325 w 9867462"/>
              <a:gd name="connsiteY23" fmla="*/ 596853 h 4050105"/>
              <a:gd name="connsiteX24" fmla="*/ 1899814 w 9867462"/>
              <a:gd name="connsiteY24" fmla="*/ 565364 h 4050105"/>
              <a:gd name="connsiteX25" fmla="*/ 1941799 w 9867462"/>
              <a:gd name="connsiteY25" fmla="*/ 544372 h 4050105"/>
              <a:gd name="connsiteX26" fmla="*/ 1983783 w 9867462"/>
              <a:gd name="connsiteY26" fmla="*/ 512883 h 4050105"/>
              <a:gd name="connsiteX27" fmla="*/ 2046761 w 9867462"/>
              <a:gd name="connsiteY27" fmla="*/ 481395 h 4050105"/>
              <a:gd name="connsiteX28" fmla="*/ 2183211 w 9867462"/>
              <a:gd name="connsiteY28" fmla="*/ 397425 h 4050105"/>
              <a:gd name="connsiteX29" fmla="*/ 2225196 w 9867462"/>
              <a:gd name="connsiteY29" fmla="*/ 365936 h 4050105"/>
              <a:gd name="connsiteX30" fmla="*/ 2340654 w 9867462"/>
              <a:gd name="connsiteY30" fmla="*/ 292463 h 4050105"/>
              <a:gd name="connsiteX31" fmla="*/ 2445616 w 9867462"/>
              <a:gd name="connsiteY31" fmla="*/ 218990 h 4050105"/>
              <a:gd name="connsiteX32" fmla="*/ 2487601 w 9867462"/>
              <a:gd name="connsiteY32" fmla="*/ 177005 h 4050105"/>
              <a:gd name="connsiteX33" fmla="*/ 2550579 w 9867462"/>
              <a:gd name="connsiteY33" fmla="*/ 135020 h 4050105"/>
              <a:gd name="connsiteX34" fmla="*/ 2603060 w 9867462"/>
              <a:gd name="connsiteY34" fmla="*/ 103531 h 4050105"/>
              <a:gd name="connsiteX35" fmla="*/ 2645044 w 9867462"/>
              <a:gd name="connsiteY35" fmla="*/ 51050 h 4050105"/>
              <a:gd name="connsiteX36" fmla="*/ 2687029 w 9867462"/>
              <a:gd name="connsiteY36" fmla="*/ 30058 h 4050105"/>
              <a:gd name="connsiteX37" fmla="*/ 2865465 w 9867462"/>
              <a:gd name="connsiteY37" fmla="*/ 103531 h 4050105"/>
              <a:gd name="connsiteX38" fmla="*/ 2928442 w 9867462"/>
              <a:gd name="connsiteY38" fmla="*/ 135020 h 4050105"/>
              <a:gd name="connsiteX39" fmla="*/ 3001915 w 9867462"/>
              <a:gd name="connsiteY39" fmla="*/ 166508 h 4050105"/>
              <a:gd name="connsiteX40" fmla="*/ 3075389 w 9867462"/>
              <a:gd name="connsiteY40" fmla="*/ 218990 h 4050105"/>
              <a:gd name="connsiteX41" fmla="*/ 3138366 w 9867462"/>
              <a:gd name="connsiteY41" fmla="*/ 239982 h 4050105"/>
              <a:gd name="connsiteX42" fmla="*/ 3222336 w 9867462"/>
              <a:gd name="connsiteY42" fmla="*/ 281967 h 4050105"/>
              <a:gd name="connsiteX43" fmla="*/ 3358786 w 9867462"/>
              <a:gd name="connsiteY43" fmla="*/ 397425 h 4050105"/>
              <a:gd name="connsiteX44" fmla="*/ 3358786 w 9867462"/>
              <a:gd name="connsiteY44" fmla="*/ 397425 h 4050105"/>
              <a:gd name="connsiteX45" fmla="*/ 3484741 w 9867462"/>
              <a:gd name="connsiteY45" fmla="*/ 512883 h 4050105"/>
              <a:gd name="connsiteX46" fmla="*/ 3495237 w 9867462"/>
              <a:gd name="connsiteY46" fmla="*/ 554868 h 4050105"/>
              <a:gd name="connsiteX47" fmla="*/ 3547718 w 9867462"/>
              <a:gd name="connsiteY47" fmla="*/ 617845 h 4050105"/>
              <a:gd name="connsiteX48" fmla="*/ 3600199 w 9867462"/>
              <a:gd name="connsiteY48" fmla="*/ 680823 h 4050105"/>
              <a:gd name="connsiteX49" fmla="*/ 3610695 w 9867462"/>
              <a:gd name="connsiteY49" fmla="*/ 712311 h 4050105"/>
              <a:gd name="connsiteX50" fmla="*/ 3663176 w 9867462"/>
              <a:gd name="connsiteY50" fmla="*/ 764792 h 4050105"/>
              <a:gd name="connsiteX51" fmla="*/ 3820620 w 9867462"/>
              <a:gd name="connsiteY51" fmla="*/ 796281 h 4050105"/>
              <a:gd name="connsiteX52" fmla="*/ 3915085 w 9867462"/>
              <a:gd name="connsiteY52" fmla="*/ 827769 h 4050105"/>
              <a:gd name="connsiteX53" fmla="*/ 3978063 w 9867462"/>
              <a:gd name="connsiteY53" fmla="*/ 848762 h 4050105"/>
              <a:gd name="connsiteX54" fmla="*/ 4072529 w 9867462"/>
              <a:gd name="connsiteY54" fmla="*/ 859258 h 4050105"/>
              <a:gd name="connsiteX55" fmla="*/ 4282453 w 9867462"/>
              <a:gd name="connsiteY55" fmla="*/ 911739 h 4050105"/>
              <a:gd name="connsiteX56" fmla="*/ 4397911 w 9867462"/>
              <a:gd name="connsiteY56" fmla="*/ 943228 h 4050105"/>
              <a:gd name="connsiteX57" fmla="*/ 4502873 w 9867462"/>
              <a:gd name="connsiteY57" fmla="*/ 964220 h 4050105"/>
              <a:gd name="connsiteX58" fmla="*/ 4628827 w 9867462"/>
              <a:gd name="connsiteY58" fmla="*/ 995709 h 4050105"/>
              <a:gd name="connsiteX59" fmla="*/ 4838752 w 9867462"/>
              <a:gd name="connsiteY59" fmla="*/ 1048190 h 4050105"/>
              <a:gd name="connsiteX60" fmla="*/ 4933217 w 9867462"/>
              <a:gd name="connsiteY60" fmla="*/ 1079678 h 4050105"/>
              <a:gd name="connsiteX61" fmla="*/ 5048676 w 9867462"/>
              <a:gd name="connsiteY61" fmla="*/ 1111167 h 4050105"/>
              <a:gd name="connsiteX62" fmla="*/ 5227111 w 9867462"/>
              <a:gd name="connsiteY62" fmla="*/ 1174144 h 4050105"/>
              <a:gd name="connsiteX63" fmla="*/ 5311081 w 9867462"/>
              <a:gd name="connsiteY63" fmla="*/ 1195137 h 4050105"/>
              <a:gd name="connsiteX64" fmla="*/ 5500013 w 9867462"/>
              <a:gd name="connsiteY64" fmla="*/ 1258114 h 4050105"/>
              <a:gd name="connsiteX65" fmla="*/ 5594478 w 9867462"/>
              <a:gd name="connsiteY65" fmla="*/ 1279106 h 4050105"/>
              <a:gd name="connsiteX66" fmla="*/ 5762418 w 9867462"/>
              <a:gd name="connsiteY66" fmla="*/ 1331587 h 4050105"/>
              <a:gd name="connsiteX67" fmla="*/ 5909365 w 9867462"/>
              <a:gd name="connsiteY67" fmla="*/ 1373572 h 4050105"/>
              <a:gd name="connsiteX68" fmla="*/ 6108793 w 9867462"/>
              <a:gd name="connsiteY68" fmla="*/ 1447046 h 4050105"/>
              <a:gd name="connsiteX69" fmla="*/ 6150777 w 9867462"/>
              <a:gd name="connsiteY69" fmla="*/ 1478534 h 4050105"/>
              <a:gd name="connsiteX70" fmla="*/ 6276732 w 9867462"/>
              <a:gd name="connsiteY70" fmla="*/ 1541512 h 4050105"/>
              <a:gd name="connsiteX71" fmla="*/ 6392190 w 9867462"/>
              <a:gd name="connsiteY71" fmla="*/ 1635977 h 4050105"/>
              <a:gd name="connsiteX72" fmla="*/ 6455167 w 9867462"/>
              <a:gd name="connsiteY72" fmla="*/ 1667466 h 4050105"/>
              <a:gd name="connsiteX73" fmla="*/ 6591618 w 9867462"/>
              <a:gd name="connsiteY73" fmla="*/ 1740939 h 4050105"/>
              <a:gd name="connsiteX74" fmla="*/ 6717573 w 9867462"/>
              <a:gd name="connsiteY74" fmla="*/ 1793420 h 4050105"/>
              <a:gd name="connsiteX75" fmla="*/ 6864519 w 9867462"/>
              <a:gd name="connsiteY75" fmla="*/ 1845902 h 4050105"/>
              <a:gd name="connsiteX76" fmla="*/ 6979978 w 9867462"/>
              <a:gd name="connsiteY76" fmla="*/ 1877390 h 4050105"/>
              <a:gd name="connsiteX77" fmla="*/ 7063947 w 9867462"/>
              <a:gd name="connsiteY77" fmla="*/ 1887886 h 4050105"/>
              <a:gd name="connsiteX78" fmla="*/ 7431315 w 9867462"/>
              <a:gd name="connsiteY78" fmla="*/ 1940367 h 4050105"/>
              <a:gd name="connsiteX79" fmla="*/ 7641239 w 9867462"/>
              <a:gd name="connsiteY79" fmla="*/ 1961360 h 4050105"/>
              <a:gd name="connsiteX80" fmla="*/ 7861659 w 9867462"/>
              <a:gd name="connsiteY80" fmla="*/ 1992848 h 4050105"/>
              <a:gd name="connsiteX81" fmla="*/ 7966621 w 9867462"/>
              <a:gd name="connsiteY81" fmla="*/ 2013841 h 4050105"/>
              <a:gd name="connsiteX82" fmla="*/ 8092576 w 9867462"/>
              <a:gd name="connsiteY82" fmla="*/ 2024337 h 4050105"/>
              <a:gd name="connsiteX83" fmla="*/ 8312996 w 9867462"/>
              <a:gd name="connsiteY83" fmla="*/ 2087314 h 4050105"/>
              <a:gd name="connsiteX84" fmla="*/ 8417958 w 9867462"/>
              <a:gd name="connsiteY84" fmla="*/ 2097810 h 4050105"/>
              <a:gd name="connsiteX85" fmla="*/ 8512424 w 9867462"/>
              <a:gd name="connsiteY85" fmla="*/ 2129299 h 4050105"/>
              <a:gd name="connsiteX86" fmla="*/ 8785325 w 9867462"/>
              <a:gd name="connsiteY86" fmla="*/ 2213269 h 4050105"/>
              <a:gd name="connsiteX87" fmla="*/ 8984753 w 9867462"/>
              <a:gd name="connsiteY87" fmla="*/ 2297238 h 4050105"/>
              <a:gd name="connsiteX88" fmla="*/ 9194677 w 9867462"/>
              <a:gd name="connsiteY88" fmla="*/ 2381208 h 4050105"/>
              <a:gd name="connsiteX89" fmla="*/ 9257655 w 9867462"/>
              <a:gd name="connsiteY89" fmla="*/ 2391704 h 4050105"/>
              <a:gd name="connsiteX90" fmla="*/ 9320632 w 9867462"/>
              <a:gd name="connsiteY90" fmla="*/ 2423193 h 4050105"/>
              <a:gd name="connsiteX91" fmla="*/ 9373113 w 9867462"/>
              <a:gd name="connsiteY91" fmla="*/ 2444185 h 4050105"/>
              <a:gd name="connsiteX92" fmla="*/ 9415098 w 9867462"/>
              <a:gd name="connsiteY92" fmla="*/ 2465178 h 4050105"/>
              <a:gd name="connsiteX93" fmla="*/ 9488571 w 9867462"/>
              <a:gd name="connsiteY93" fmla="*/ 2475674 h 4050105"/>
              <a:gd name="connsiteX94" fmla="*/ 9520060 w 9867462"/>
              <a:gd name="connsiteY94" fmla="*/ 2486170 h 4050105"/>
              <a:gd name="connsiteX95" fmla="*/ 9614526 w 9867462"/>
              <a:gd name="connsiteY95" fmla="*/ 2507163 h 4050105"/>
              <a:gd name="connsiteX96" fmla="*/ 9687999 w 9867462"/>
              <a:gd name="connsiteY96" fmla="*/ 2538651 h 4050105"/>
              <a:gd name="connsiteX97" fmla="*/ 9834946 w 9867462"/>
              <a:gd name="connsiteY97" fmla="*/ 2559644 h 4050105"/>
              <a:gd name="connsiteX98" fmla="*/ 9866435 w 9867462"/>
              <a:gd name="connsiteY98" fmla="*/ 2580636 h 4050105"/>
              <a:gd name="connsiteX99" fmla="*/ 9855938 w 9867462"/>
              <a:gd name="connsiteY99" fmla="*/ 2622621 h 4050105"/>
              <a:gd name="connsiteX100" fmla="*/ 9824450 w 9867462"/>
              <a:gd name="connsiteY100" fmla="*/ 2717087 h 4050105"/>
              <a:gd name="connsiteX101" fmla="*/ 9813954 w 9867462"/>
              <a:gd name="connsiteY101" fmla="*/ 2748575 h 4050105"/>
              <a:gd name="connsiteX102" fmla="*/ 9698495 w 9867462"/>
              <a:gd name="connsiteY102" fmla="*/ 2853537 h 4050105"/>
              <a:gd name="connsiteX103" fmla="*/ 9656510 w 9867462"/>
              <a:gd name="connsiteY103" fmla="*/ 2895522 h 4050105"/>
              <a:gd name="connsiteX104" fmla="*/ 9520060 w 9867462"/>
              <a:gd name="connsiteY104" fmla="*/ 2968996 h 4050105"/>
              <a:gd name="connsiteX105" fmla="*/ 9415098 w 9867462"/>
              <a:gd name="connsiteY105" fmla="*/ 3021477 h 4050105"/>
              <a:gd name="connsiteX106" fmla="*/ 9194677 w 9867462"/>
              <a:gd name="connsiteY106" fmla="*/ 3115943 h 4050105"/>
              <a:gd name="connsiteX107" fmla="*/ 9121204 w 9867462"/>
              <a:gd name="connsiteY107" fmla="*/ 3147431 h 4050105"/>
              <a:gd name="connsiteX108" fmla="*/ 9016242 w 9867462"/>
              <a:gd name="connsiteY108" fmla="*/ 3178920 h 4050105"/>
              <a:gd name="connsiteX109" fmla="*/ 8942768 w 9867462"/>
              <a:gd name="connsiteY109" fmla="*/ 3189416 h 4050105"/>
              <a:gd name="connsiteX110" fmla="*/ 8848303 w 9867462"/>
              <a:gd name="connsiteY110" fmla="*/ 3210408 h 4050105"/>
              <a:gd name="connsiteX111" fmla="*/ 8774829 w 9867462"/>
              <a:gd name="connsiteY111" fmla="*/ 3220905 h 4050105"/>
              <a:gd name="connsiteX112" fmla="*/ 8701356 w 9867462"/>
              <a:gd name="connsiteY112" fmla="*/ 3241897 h 4050105"/>
              <a:gd name="connsiteX113" fmla="*/ 8428454 w 9867462"/>
              <a:gd name="connsiteY113" fmla="*/ 3283882 h 4050105"/>
              <a:gd name="connsiteX114" fmla="*/ 8260515 w 9867462"/>
              <a:gd name="connsiteY114" fmla="*/ 3315370 h 4050105"/>
              <a:gd name="connsiteX115" fmla="*/ 8050591 w 9867462"/>
              <a:gd name="connsiteY115" fmla="*/ 3346859 h 4050105"/>
              <a:gd name="connsiteX116" fmla="*/ 7767193 w 9867462"/>
              <a:gd name="connsiteY116" fmla="*/ 3388844 h 4050105"/>
              <a:gd name="connsiteX117" fmla="*/ 7641239 w 9867462"/>
              <a:gd name="connsiteY117" fmla="*/ 3420333 h 4050105"/>
              <a:gd name="connsiteX118" fmla="*/ 7420818 w 9867462"/>
              <a:gd name="connsiteY118" fmla="*/ 3462317 h 4050105"/>
              <a:gd name="connsiteX119" fmla="*/ 7158413 w 9867462"/>
              <a:gd name="connsiteY119" fmla="*/ 3525295 h 4050105"/>
              <a:gd name="connsiteX120" fmla="*/ 7063947 w 9867462"/>
              <a:gd name="connsiteY120" fmla="*/ 3546287 h 4050105"/>
              <a:gd name="connsiteX121" fmla="*/ 6896008 w 9867462"/>
              <a:gd name="connsiteY121" fmla="*/ 3588272 h 4050105"/>
              <a:gd name="connsiteX122" fmla="*/ 6707076 w 9867462"/>
              <a:gd name="connsiteY122" fmla="*/ 3693234 h 4050105"/>
              <a:gd name="connsiteX123" fmla="*/ 6707076 w 9867462"/>
              <a:gd name="connsiteY123" fmla="*/ 3693234 h 4050105"/>
              <a:gd name="connsiteX124" fmla="*/ 6644099 w 9867462"/>
              <a:gd name="connsiteY124" fmla="*/ 3724723 h 4050105"/>
              <a:gd name="connsiteX125" fmla="*/ 6602114 w 9867462"/>
              <a:gd name="connsiteY125" fmla="*/ 3756211 h 4050105"/>
              <a:gd name="connsiteX126" fmla="*/ 6570626 w 9867462"/>
              <a:gd name="connsiteY126" fmla="*/ 3777204 h 4050105"/>
              <a:gd name="connsiteX127" fmla="*/ 6486656 w 9867462"/>
              <a:gd name="connsiteY127" fmla="*/ 3840181 h 4050105"/>
              <a:gd name="connsiteX128" fmla="*/ 6444671 w 9867462"/>
              <a:gd name="connsiteY128" fmla="*/ 3871669 h 4050105"/>
              <a:gd name="connsiteX129" fmla="*/ 6413183 w 9867462"/>
              <a:gd name="connsiteY129" fmla="*/ 3892662 h 4050105"/>
              <a:gd name="connsiteX130" fmla="*/ 6381694 w 9867462"/>
              <a:gd name="connsiteY130" fmla="*/ 3924150 h 4050105"/>
              <a:gd name="connsiteX131" fmla="*/ 6350205 w 9867462"/>
              <a:gd name="connsiteY131" fmla="*/ 3934647 h 4050105"/>
              <a:gd name="connsiteX132" fmla="*/ 6318717 w 9867462"/>
              <a:gd name="connsiteY132" fmla="*/ 3955639 h 4050105"/>
              <a:gd name="connsiteX133" fmla="*/ 6266236 w 9867462"/>
              <a:gd name="connsiteY133" fmla="*/ 3997624 h 4050105"/>
              <a:gd name="connsiteX134" fmla="*/ 6203258 w 9867462"/>
              <a:gd name="connsiteY134" fmla="*/ 4018616 h 4050105"/>
              <a:gd name="connsiteX135" fmla="*/ 6129785 w 9867462"/>
              <a:gd name="connsiteY135" fmla="*/ 4050105 h 4050105"/>
              <a:gd name="connsiteX136" fmla="*/ 5667952 w 9867462"/>
              <a:gd name="connsiteY136" fmla="*/ 4039609 h 4050105"/>
              <a:gd name="connsiteX137" fmla="*/ 5615471 w 9867462"/>
              <a:gd name="connsiteY137" fmla="*/ 4018616 h 4050105"/>
              <a:gd name="connsiteX138" fmla="*/ 5552494 w 9867462"/>
              <a:gd name="connsiteY138" fmla="*/ 4008120 h 4050105"/>
              <a:gd name="connsiteX139" fmla="*/ 5416043 w 9867462"/>
              <a:gd name="connsiteY139" fmla="*/ 3955639 h 4050105"/>
              <a:gd name="connsiteX140" fmla="*/ 5332073 w 9867462"/>
              <a:gd name="connsiteY140" fmla="*/ 3924150 h 4050105"/>
              <a:gd name="connsiteX141" fmla="*/ 5269096 w 9867462"/>
              <a:gd name="connsiteY141" fmla="*/ 3892662 h 4050105"/>
              <a:gd name="connsiteX142" fmla="*/ 5195623 w 9867462"/>
              <a:gd name="connsiteY142" fmla="*/ 3850677 h 4050105"/>
              <a:gd name="connsiteX143" fmla="*/ 5153638 w 9867462"/>
              <a:gd name="connsiteY143" fmla="*/ 3840181 h 4050105"/>
              <a:gd name="connsiteX144" fmla="*/ 5111653 w 9867462"/>
              <a:gd name="connsiteY144" fmla="*/ 3808692 h 4050105"/>
              <a:gd name="connsiteX145" fmla="*/ 5027683 w 9867462"/>
              <a:gd name="connsiteY145" fmla="*/ 3766707 h 4050105"/>
              <a:gd name="connsiteX146" fmla="*/ 4954210 w 9867462"/>
              <a:gd name="connsiteY146" fmla="*/ 3703730 h 4050105"/>
              <a:gd name="connsiteX147" fmla="*/ 4891233 w 9867462"/>
              <a:gd name="connsiteY147" fmla="*/ 3672241 h 4050105"/>
              <a:gd name="connsiteX148" fmla="*/ 4838752 w 9867462"/>
              <a:gd name="connsiteY148" fmla="*/ 3630257 h 4050105"/>
              <a:gd name="connsiteX149" fmla="*/ 4765278 w 9867462"/>
              <a:gd name="connsiteY149" fmla="*/ 3588272 h 4050105"/>
              <a:gd name="connsiteX150" fmla="*/ 4628827 w 9867462"/>
              <a:gd name="connsiteY150" fmla="*/ 3493806 h 4050105"/>
              <a:gd name="connsiteX151" fmla="*/ 4481881 w 9867462"/>
              <a:gd name="connsiteY151" fmla="*/ 3420333 h 4050105"/>
              <a:gd name="connsiteX152" fmla="*/ 4418903 w 9867462"/>
              <a:gd name="connsiteY152" fmla="*/ 3388844 h 4050105"/>
              <a:gd name="connsiteX153" fmla="*/ 4345430 w 9867462"/>
              <a:gd name="connsiteY153" fmla="*/ 3357355 h 4050105"/>
              <a:gd name="connsiteX154" fmla="*/ 4282453 w 9867462"/>
              <a:gd name="connsiteY154" fmla="*/ 3325867 h 4050105"/>
              <a:gd name="connsiteX155" fmla="*/ 4208979 w 9867462"/>
              <a:gd name="connsiteY155" fmla="*/ 3304874 h 4050105"/>
              <a:gd name="connsiteX156" fmla="*/ 4166994 w 9867462"/>
              <a:gd name="connsiteY156" fmla="*/ 3283882 h 4050105"/>
              <a:gd name="connsiteX157" fmla="*/ 4104017 w 9867462"/>
              <a:gd name="connsiteY157" fmla="*/ 3273386 h 4050105"/>
              <a:gd name="connsiteX158" fmla="*/ 4020047 w 9867462"/>
              <a:gd name="connsiteY158" fmla="*/ 3252393 h 4050105"/>
              <a:gd name="connsiteX159" fmla="*/ 3862604 w 9867462"/>
              <a:gd name="connsiteY159" fmla="*/ 3220905 h 4050105"/>
              <a:gd name="connsiteX160" fmla="*/ 3799627 w 9867462"/>
              <a:gd name="connsiteY160" fmla="*/ 3199912 h 4050105"/>
              <a:gd name="connsiteX161" fmla="*/ 3642184 w 9867462"/>
              <a:gd name="connsiteY161" fmla="*/ 3168424 h 4050105"/>
              <a:gd name="connsiteX162" fmla="*/ 3558214 w 9867462"/>
              <a:gd name="connsiteY162" fmla="*/ 3136935 h 4050105"/>
              <a:gd name="connsiteX163" fmla="*/ 3243328 w 9867462"/>
              <a:gd name="connsiteY163" fmla="*/ 3042469 h 4050105"/>
              <a:gd name="connsiteX164" fmla="*/ 3096381 w 9867462"/>
              <a:gd name="connsiteY164" fmla="*/ 2989988 h 4050105"/>
              <a:gd name="connsiteX165" fmla="*/ 2938938 w 9867462"/>
              <a:gd name="connsiteY165" fmla="*/ 2916515 h 4050105"/>
              <a:gd name="connsiteX166" fmla="*/ 2844472 w 9867462"/>
              <a:gd name="connsiteY166" fmla="*/ 2895522 h 4050105"/>
              <a:gd name="connsiteX167" fmla="*/ 2770999 w 9867462"/>
              <a:gd name="connsiteY167" fmla="*/ 2864034 h 4050105"/>
              <a:gd name="connsiteX168" fmla="*/ 2666037 w 9867462"/>
              <a:gd name="connsiteY168" fmla="*/ 2832545 h 4050105"/>
              <a:gd name="connsiteX169" fmla="*/ 2456113 w 9867462"/>
              <a:gd name="connsiteY169" fmla="*/ 2738079 h 4050105"/>
              <a:gd name="connsiteX170" fmla="*/ 2372143 w 9867462"/>
              <a:gd name="connsiteY170" fmla="*/ 2706590 h 4050105"/>
              <a:gd name="connsiteX171" fmla="*/ 2309166 w 9867462"/>
              <a:gd name="connsiteY171" fmla="*/ 2685598 h 4050105"/>
              <a:gd name="connsiteX172" fmla="*/ 2204204 w 9867462"/>
              <a:gd name="connsiteY172" fmla="*/ 2622621 h 4050105"/>
              <a:gd name="connsiteX173" fmla="*/ 2078249 w 9867462"/>
              <a:gd name="connsiteY173" fmla="*/ 2549147 h 4050105"/>
              <a:gd name="connsiteX174" fmla="*/ 2004776 w 9867462"/>
              <a:gd name="connsiteY174" fmla="*/ 2507163 h 4050105"/>
              <a:gd name="connsiteX175" fmla="*/ 1805348 w 9867462"/>
              <a:gd name="connsiteY175" fmla="*/ 2412697 h 4050105"/>
              <a:gd name="connsiteX176" fmla="*/ 1763363 w 9867462"/>
              <a:gd name="connsiteY176" fmla="*/ 2381208 h 4050105"/>
              <a:gd name="connsiteX177" fmla="*/ 1710882 w 9867462"/>
              <a:gd name="connsiteY177" fmla="*/ 2328727 h 4050105"/>
              <a:gd name="connsiteX178" fmla="*/ 1647905 w 9867462"/>
              <a:gd name="connsiteY178" fmla="*/ 2297238 h 4050105"/>
              <a:gd name="connsiteX179" fmla="*/ 1521950 w 9867462"/>
              <a:gd name="connsiteY179" fmla="*/ 2202773 h 4050105"/>
              <a:gd name="connsiteX180" fmla="*/ 1375003 w 9867462"/>
              <a:gd name="connsiteY180" fmla="*/ 2108307 h 4050105"/>
              <a:gd name="connsiteX181" fmla="*/ 1301530 w 9867462"/>
              <a:gd name="connsiteY181" fmla="*/ 2055826 h 4050105"/>
              <a:gd name="connsiteX182" fmla="*/ 1165079 w 9867462"/>
              <a:gd name="connsiteY182" fmla="*/ 1992848 h 4050105"/>
              <a:gd name="connsiteX183" fmla="*/ 1081110 w 9867462"/>
              <a:gd name="connsiteY183" fmla="*/ 1940367 h 4050105"/>
              <a:gd name="connsiteX184" fmla="*/ 1018132 w 9867462"/>
              <a:gd name="connsiteY184" fmla="*/ 1908879 h 4050105"/>
              <a:gd name="connsiteX185" fmla="*/ 976148 w 9867462"/>
              <a:gd name="connsiteY185" fmla="*/ 1877390 h 4050105"/>
              <a:gd name="connsiteX186" fmla="*/ 944659 w 9867462"/>
              <a:gd name="connsiteY186" fmla="*/ 1866894 h 4050105"/>
              <a:gd name="connsiteX187" fmla="*/ 881682 w 9867462"/>
              <a:gd name="connsiteY187" fmla="*/ 1824909 h 4050105"/>
              <a:gd name="connsiteX188" fmla="*/ 850193 w 9867462"/>
              <a:gd name="connsiteY188" fmla="*/ 1803917 h 4050105"/>
              <a:gd name="connsiteX189" fmla="*/ 808208 w 9867462"/>
              <a:gd name="connsiteY189" fmla="*/ 1782924 h 4050105"/>
              <a:gd name="connsiteX190" fmla="*/ 724239 w 9867462"/>
              <a:gd name="connsiteY190" fmla="*/ 1740939 h 4050105"/>
              <a:gd name="connsiteX191" fmla="*/ 650765 w 9867462"/>
              <a:gd name="connsiteY191" fmla="*/ 1688458 h 4050105"/>
              <a:gd name="connsiteX192" fmla="*/ 577292 w 9867462"/>
              <a:gd name="connsiteY192" fmla="*/ 1656970 h 4050105"/>
              <a:gd name="connsiteX193" fmla="*/ 503818 w 9867462"/>
              <a:gd name="connsiteY193" fmla="*/ 1614985 h 4050105"/>
              <a:gd name="connsiteX194" fmla="*/ 52481 w 9867462"/>
              <a:gd name="connsiteY194" fmla="*/ 1573000 h 4050105"/>
              <a:gd name="connsiteX195" fmla="*/ 0 w 9867462"/>
              <a:gd name="connsiteY195" fmla="*/ 1562504 h 4050105"/>
              <a:gd name="connsiteX196" fmla="*/ 10497 w 9867462"/>
              <a:gd name="connsiteY196" fmla="*/ 1531015 h 4050105"/>
              <a:gd name="connsiteX197" fmla="*/ 52481 w 9867462"/>
              <a:gd name="connsiteY197" fmla="*/ 1478534 h 4050105"/>
              <a:gd name="connsiteX198" fmla="*/ 94466 w 9867462"/>
              <a:gd name="connsiteY198" fmla="*/ 1415557 h 4050105"/>
              <a:gd name="connsiteX199" fmla="*/ 104962 w 9867462"/>
              <a:gd name="connsiteY199" fmla="*/ 1384068 h 4050105"/>
              <a:gd name="connsiteX200" fmla="*/ 125955 w 9867462"/>
              <a:gd name="connsiteY200" fmla="*/ 1363076 h 4050105"/>
              <a:gd name="connsiteX201" fmla="*/ 104962 w 9867462"/>
              <a:gd name="connsiteY201" fmla="*/ 1331587 h 40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9867462" h="4050105">
                <a:moveTo>
                  <a:pt x="104962" y="1331587"/>
                </a:moveTo>
                <a:lnTo>
                  <a:pt x="104962" y="1331587"/>
                </a:lnTo>
                <a:cubicBezTo>
                  <a:pt x="184189" y="1325928"/>
                  <a:pt x="386004" y="1313165"/>
                  <a:pt x="451337" y="1300099"/>
                </a:cubicBezTo>
                <a:cubicBezTo>
                  <a:pt x="609620" y="1268443"/>
                  <a:pt x="412396" y="1308753"/>
                  <a:pt x="545803" y="1279106"/>
                </a:cubicBezTo>
                <a:cubicBezTo>
                  <a:pt x="621807" y="1262216"/>
                  <a:pt x="573500" y="1276871"/>
                  <a:pt x="629773" y="1258114"/>
                </a:cubicBezTo>
                <a:cubicBezTo>
                  <a:pt x="640269" y="1251117"/>
                  <a:pt x="651411" y="1245002"/>
                  <a:pt x="661261" y="1237122"/>
                </a:cubicBezTo>
                <a:cubicBezTo>
                  <a:pt x="668989" y="1230940"/>
                  <a:pt x="673768" y="1221221"/>
                  <a:pt x="682254" y="1216129"/>
                </a:cubicBezTo>
                <a:cubicBezTo>
                  <a:pt x="748249" y="1176532"/>
                  <a:pt x="680429" y="1259939"/>
                  <a:pt x="776720" y="1163648"/>
                </a:cubicBezTo>
                <a:cubicBezTo>
                  <a:pt x="915087" y="1025281"/>
                  <a:pt x="794896" y="1129983"/>
                  <a:pt x="892178" y="1069182"/>
                </a:cubicBezTo>
                <a:cubicBezTo>
                  <a:pt x="977442" y="1015892"/>
                  <a:pt x="885215" y="1054010"/>
                  <a:pt x="997140" y="1016701"/>
                </a:cubicBezTo>
                <a:lnTo>
                  <a:pt x="1028629" y="1006205"/>
                </a:lnTo>
                <a:cubicBezTo>
                  <a:pt x="1042624" y="995709"/>
                  <a:pt x="1054627" y="981821"/>
                  <a:pt x="1070613" y="974716"/>
                </a:cubicBezTo>
                <a:cubicBezTo>
                  <a:pt x="1086915" y="967470"/>
                  <a:pt x="1105787" y="968547"/>
                  <a:pt x="1123094" y="964220"/>
                </a:cubicBezTo>
                <a:cubicBezTo>
                  <a:pt x="1133828" y="961537"/>
                  <a:pt x="1144256" y="957696"/>
                  <a:pt x="1154583" y="953724"/>
                </a:cubicBezTo>
                <a:cubicBezTo>
                  <a:pt x="1189754" y="940197"/>
                  <a:pt x="1225841" y="928591"/>
                  <a:pt x="1259545" y="911739"/>
                </a:cubicBezTo>
                <a:cubicBezTo>
                  <a:pt x="1280537" y="901243"/>
                  <a:pt x="1300950" y="889496"/>
                  <a:pt x="1322522" y="880251"/>
                </a:cubicBezTo>
                <a:cubicBezTo>
                  <a:pt x="1390759" y="851007"/>
                  <a:pt x="1391601" y="852485"/>
                  <a:pt x="1448477" y="838266"/>
                </a:cubicBezTo>
                <a:cubicBezTo>
                  <a:pt x="1476467" y="824271"/>
                  <a:pt x="1505416" y="812049"/>
                  <a:pt x="1532447" y="796281"/>
                </a:cubicBezTo>
                <a:cubicBezTo>
                  <a:pt x="1547558" y="787466"/>
                  <a:pt x="1559139" y="773288"/>
                  <a:pt x="1574431" y="764792"/>
                </a:cubicBezTo>
                <a:cubicBezTo>
                  <a:pt x="1590901" y="755642"/>
                  <a:pt x="1610060" y="752226"/>
                  <a:pt x="1626912" y="743800"/>
                </a:cubicBezTo>
                <a:cubicBezTo>
                  <a:pt x="1645159" y="734676"/>
                  <a:pt x="1661483" y="722080"/>
                  <a:pt x="1679393" y="712311"/>
                </a:cubicBezTo>
                <a:cubicBezTo>
                  <a:pt x="1699998" y="701072"/>
                  <a:pt x="1722245" y="692898"/>
                  <a:pt x="1742371" y="680823"/>
                </a:cubicBezTo>
                <a:cubicBezTo>
                  <a:pt x="1757372" y="671823"/>
                  <a:pt x="1769800" y="659038"/>
                  <a:pt x="1784355" y="649334"/>
                </a:cubicBezTo>
                <a:cubicBezTo>
                  <a:pt x="1794597" y="642506"/>
                  <a:pt x="1852668" y="609900"/>
                  <a:pt x="1868325" y="596853"/>
                </a:cubicBezTo>
                <a:cubicBezTo>
                  <a:pt x="1879729" y="587350"/>
                  <a:pt x="1887735" y="573992"/>
                  <a:pt x="1899814" y="565364"/>
                </a:cubicBezTo>
                <a:cubicBezTo>
                  <a:pt x="1912546" y="556270"/>
                  <a:pt x="1928531" y="552665"/>
                  <a:pt x="1941799" y="544372"/>
                </a:cubicBezTo>
                <a:cubicBezTo>
                  <a:pt x="1956633" y="535100"/>
                  <a:pt x="1968782" y="521883"/>
                  <a:pt x="1983783" y="512883"/>
                </a:cubicBezTo>
                <a:cubicBezTo>
                  <a:pt x="2003909" y="500808"/>
                  <a:pt x="2026096" y="492522"/>
                  <a:pt x="2046761" y="481395"/>
                </a:cubicBezTo>
                <a:cubicBezTo>
                  <a:pt x="2102727" y="451260"/>
                  <a:pt x="2132016" y="433262"/>
                  <a:pt x="2183211" y="397425"/>
                </a:cubicBezTo>
                <a:cubicBezTo>
                  <a:pt x="2197542" y="387393"/>
                  <a:pt x="2210640" y="375640"/>
                  <a:pt x="2225196" y="365936"/>
                </a:cubicBezTo>
                <a:cubicBezTo>
                  <a:pt x="2263152" y="340632"/>
                  <a:pt x="2302698" y="317767"/>
                  <a:pt x="2340654" y="292463"/>
                </a:cubicBezTo>
                <a:cubicBezTo>
                  <a:pt x="2364391" y="276639"/>
                  <a:pt x="2420748" y="240750"/>
                  <a:pt x="2445616" y="218990"/>
                </a:cubicBezTo>
                <a:cubicBezTo>
                  <a:pt x="2460511" y="205957"/>
                  <a:pt x="2472146" y="189369"/>
                  <a:pt x="2487601" y="177005"/>
                </a:cubicBezTo>
                <a:cubicBezTo>
                  <a:pt x="2507302" y="161244"/>
                  <a:pt x="2532739" y="152861"/>
                  <a:pt x="2550579" y="135020"/>
                </a:cubicBezTo>
                <a:cubicBezTo>
                  <a:pt x="2579394" y="106203"/>
                  <a:pt x="2562183" y="117156"/>
                  <a:pt x="2603060" y="103531"/>
                </a:cubicBezTo>
                <a:cubicBezTo>
                  <a:pt x="2614288" y="86690"/>
                  <a:pt x="2627099" y="63014"/>
                  <a:pt x="2645044" y="51050"/>
                </a:cubicBezTo>
                <a:cubicBezTo>
                  <a:pt x="2658063" y="42371"/>
                  <a:pt x="2673034" y="37055"/>
                  <a:pt x="2687029" y="30058"/>
                </a:cubicBezTo>
                <a:cubicBezTo>
                  <a:pt x="2753087" y="-36000"/>
                  <a:pt x="2688475" y="15035"/>
                  <a:pt x="2865465" y="103531"/>
                </a:cubicBezTo>
                <a:cubicBezTo>
                  <a:pt x="2886457" y="114027"/>
                  <a:pt x="2907132" y="125185"/>
                  <a:pt x="2928442" y="135020"/>
                </a:cubicBezTo>
                <a:cubicBezTo>
                  <a:pt x="2952635" y="146186"/>
                  <a:pt x="2978780" y="153288"/>
                  <a:pt x="3001915" y="166508"/>
                </a:cubicBezTo>
                <a:cubicBezTo>
                  <a:pt x="3028047" y="181441"/>
                  <a:pt x="3048889" y="204721"/>
                  <a:pt x="3075389" y="218990"/>
                </a:cubicBezTo>
                <a:cubicBezTo>
                  <a:pt x="3094872" y="229481"/>
                  <a:pt x="3118222" y="230825"/>
                  <a:pt x="3138366" y="239982"/>
                </a:cubicBezTo>
                <a:cubicBezTo>
                  <a:pt x="3274693" y="301949"/>
                  <a:pt x="3131166" y="251578"/>
                  <a:pt x="3222336" y="281967"/>
                </a:cubicBezTo>
                <a:cubicBezTo>
                  <a:pt x="3314131" y="343164"/>
                  <a:pt x="3267473" y="306112"/>
                  <a:pt x="3358786" y="397425"/>
                </a:cubicBezTo>
                <a:lnTo>
                  <a:pt x="3358786" y="397425"/>
                </a:lnTo>
                <a:cubicBezTo>
                  <a:pt x="3460678" y="473844"/>
                  <a:pt x="3420899" y="433081"/>
                  <a:pt x="3484741" y="512883"/>
                </a:cubicBezTo>
                <a:cubicBezTo>
                  <a:pt x="3488240" y="526878"/>
                  <a:pt x="3487815" y="542498"/>
                  <a:pt x="3495237" y="554868"/>
                </a:cubicBezTo>
                <a:cubicBezTo>
                  <a:pt x="3509296" y="578300"/>
                  <a:pt x="3530648" y="596507"/>
                  <a:pt x="3547718" y="617845"/>
                </a:cubicBezTo>
                <a:cubicBezTo>
                  <a:pt x="3597622" y="680225"/>
                  <a:pt x="3559779" y="640401"/>
                  <a:pt x="3600199" y="680823"/>
                </a:cubicBezTo>
                <a:cubicBezTo>
                  <a:pt x="3603698" y="691319"/>
                  <a:pt x="3604057" y="703460"/>
                  <a:pt x="3610695" y="712311"/>
                </a:cubicBezTo>
                <a:cubicBezTo>
                  <a:pt x="3625539" y="732103"/>
                  <a:pt x="3639175" y="758792"/>
                  <a:pt x="3663176" y="764792"/>
                </a:cubicBezTo>
                <a:cubicBezTo>
                  <a:pt x="3771147" y="791785"/>
                  <a:pt x="3718584" y="781705"/>
                  <a:pt x="3820620" y="796281"/>
                </a:cubicBezTo>
                <a:cubicBezTo>
                  <a:pt x="3925857" y="838375"/>
                  <a:pt x="3824685" y="800649"/>
                  <a:pt x="3915085" y="827769"/>
                </a:cubicBezTo>
                <a:cubicBezTo>
                  <a:pt x="3936280" y="834128"/>
                  <a:pt x="3956364" y="844422"/>
                  <a:pt x="3978063" y="848762"/>
                </a:cubicBezTo>
                <a:cubicBezTo>
                  <a:pt x="4009130" y="854975"/>
                  <a:pt x="4041040" y="855759"/>
                  <a:pt x="4072529" y="859258"/>
                </a:cubicBezTo>
                <a:cubicBezTo>
                  <a:pt x="4420754" y="954230"/>
                  <a:pt x="3985992" y="837624"/>
                  <a:pt x="4282453" y="911739"/>
                </a:cubicBezTo>
                <a:cubicBezTo>
                  <a:pt x="4321154" y="921414"/>
                  <a:pt x="4359104" y="933988"/>
                  <a:pt x="4397911" y="943228"/>
                </a:cubicBezTo>
                <a:cubicBezTo>
                  <a:pt x="4432621" y="951492"/>
                  <a:pt x="4468080" y="956313"/>
                  <a:pt x="4502873" y="964220"/>
                </a:cubicBezTo>
                <a:cubicBezTo>
                  <a:pt x="4545074" y="973811"/>
                  <a:pt x="4586727" y="985685"/>
                  <a:pt x="4628827" y="995709"/>
                </a:cubicBezTo>
                <a:cubicBezTo>
                  <a:pt x="4744240" y="1023188"/>
                  <a:pt x="4714427" y="1010893"/>
                  <a:pt x="4838752" y="1048190"/>
                </a:cubicBezTo>
                <a:cubicBezTo>
                  <a:pt x="4870544" y="1057728"/>
                  <a:pt x="4901425" y="1070140"/>
                  <a:pt x="4933217" y="1079678"/>
                </a:cubicBezTo>
                <a:cubicBezTo>
                  <a:pt x="4971427" y="1091141"/>
                  <a:pt x="5010636" y="1099154"/>
                  <a:pt x="5048676" y="1111167"/>
                </a:cubicBezTo>
                <a:cubicBezTo>
                  <a:pt x="5277910" y="1183558"/>
                  <a:pt x="4977498" y="1100729"/>
                  <a:pt x="5227111" y="1174144"/>
                </a:cubicBezTo>
                <a:cubicBezTo>
                  <a:pt x="5254790" y="1182285"/>
                  <a:pt x="5283505" y="1186652"/>
                  <a:pt x="5311081" y="1195137"/>
                </a:cubicBezTo>
                <a:cubicBezTo>
                  <a:pt x="5374529" y="1214660"/>
                  <a:pt x="5435210" y="1243713"/>
                  <a:pt x="5500013" y="1258114"/>
                </a:cubicBezTo>
                <a:cubicBezTo>
                  <a:pt x="5531501" y="1265111"/>
                  <a:pt x="5563284" y="1270897"/>
                  <a:pt x="5594478" y="1279106"/>
                </a:cubicBezTo>
                <a:cubicBezTo>
                  <a:pt x="5740273" y="1317473"/>
                  <a:pt x="5652891" y="1298729"/>
                  <a:pt x="5762418" y="1331587"/>
                </a:cubicBezTo>
                <a:cubicBezTo>
                  <a:pt x="5811212" y="1346225"/>
                  <a:pt x="5861818" y="1355285"/>
                  <a:pt x="5909365" y="1373572"/>
                </a:cubicBezTo>
                <a:cubicBezTo>
                  <a:pt x="6066468" y="1433997"/>
                  <a:pt x="5999584" y="1410643"/>
                  <a:pt x="6108793" y="1447046"/>
                </a:cubicBezTo>
                <a:cubicBezTo>
                  <a:pt x="6122788" y="1457542"/>
                  <a:pt x="6135530" y="1469958"/>
                  <a:pt x="6150777" y="1478534"/>
                </a:cubicBezTo>
                <a:cubicBezTo>
                  <a:pt x="6191689" y="1501547"/>
                  <a:pt x="6240402" y="1511787"/>
                  <a:pt x="6276732" y="1541512"/>
                </a:cubicBezTo>
                <a:cubicBezTo>
                  <a:pt x="6315218" y="1573000"/>
                  <a:pt x="6347714" y="1613739"/>
                  <a:pt x="6392190" y="1635977"/>
                </a:cubicBezTo>
                <a:cubicBezTo>
                  <a:pt x="6413182" y="1646473"/>
                  <a:pt x="6434502" y="1656339"/>
                  <a:pt x="6455167" y="1667466"/>
                </a:cubicBezTo>
                <a:cubicBezTo>
                  <a:pt x="6519285" y="1701992"/>
                  <a:pt x="6528150" y="1712731"/>
                  <a:pt x="6591618" y="1740939"/>
                </a:cubicBezTo>
                <a:cubicBezTo>
                  <a:pt x="6633182" y="1759412"/>
                  <a:pt x="6675342" y="1776528"/>
                  <a:pt x="6717573" y="1793420"/>
                </a:cubicBezTo>
                <a:cubicBezTo>
                  <a:pt x="6751838" y="1807126"/>
                  <a:pt x="6825313" y="1834371"/>
                  <a:pt x="6864519" y="1845902"/>
                </a:cubicBezTo>
                <a:cubicBezTo>
                  <a:pt x="6902790" y="1857158"/>
                  <a:pt x="6940942" y="1869172"/>
                  <a:pt x="6979978" y="1877390"/>
                </a:cubicBezTo>
                <a:cubicBezTo>
                  <a:pt x="7007580" y="1883201"/>
                  <a:pt x="7035957" y="1884387"/>
                  <a:pt x="7063947" y="1887886"/>
                </a:cubicBezTo>
                <a:cubicBezTo>
                  <a:pt x="7231297" y="1935701"/>
                  <a:pt x="7115415" y="1907114"/>
                  <a:pt x="7431315" y="1940367"/>
                </a:cubicBezTo>
                <a:lnTo>
                  <a:pt x="7641239" y="1961360"/>
                </a:lnTo>
                <a:cubicBezTo>
                  <a:pt x="7752928" y="1973770"/>
                  <a:pt x="7738147" y="1970391"/>
                  <a:pt x="7861659" y="1992848"/>
                </a:cubicBezTo>
                <a:cubicBezTo>
                  <a:pt x="7896764" y="1999231"/>
                  <a:pt x="7931268" y="2009020"/>
                  <a:pt x="7966621" y="2013841"/>
                </a:cubicBezTo>
                <a:cubicBezTo>
                  <a:pt x="8008365" y="2019533"/>
                  <a:pt x="8050591" y="2020838"/>
                  <a:pt x="8092576" y="2024337"/>
                </a:cubicBezTo>
                <a:cubicBezTo>
                  <a:pt x="8173516" y="2051317"/>
                  <a:pt x="8226007" y="2071498"/>
                  <a:pt x="8312996" y="2087314"/>
                </a:cubicBezTo>
                <a:cubicBezTo>
                  <a:pt x="8347591" y="2093604"/>
                  <a:pt x="8382971" y="2094311"/>
                  <a:pt x="8417958" y="2097810"/>
                </a:cubicBezTo>
                <a:cubicBezTo>
                  <a:pt x="8449447" y="2108306"/>
                  <a:pt x="8480581" y="2119933"/>
                  <a:pt x="8512424" y="2129299"/>
                </a:cubicBezTo>
                <a:cubicBezTo>
                  <a:pt x="8616485" y="2159906"/>
                  <a:pt x="8670975" y="2156094"/>
                  <a:pt x="8785325" y="2213269"/>
                </a:cubicBezTo>
                <a:cubicBezTo>
                  <a:pt x="8971666" y="2306440"/>
                  <a:pt x="8809315" y="2231449"/>
                  <a:pt x="8984753" y="2297238"/>
                </a:cubicBezTo>
                <a:cubicBezTo>
                  <a:pt x="9041151" y="2318387"/>
                  <a:pt x="9146504" y="2373179"/>
                  <a:pt x="9194677" y="2381208"/>
                </a:cubicBezTo>
                <a:lnTo>
                  <a:pt x="9257655" y="2391704"/>
                </a:lnTo>
                <a:cubicBezTo>
                  <a:pt x="9336803" y="2418087"/>
                  <a:pt x="9239240" y="2382497"/>
                  <a:pt x="9320632" y="2423193"/>
                </a:cubicBezTo>
                <a:cubicBezTo>
                  <a:pt x="9337484" y="2431619"/>
                  <a:pt x="9355896" y="2436533"/>
                  <a:pt x="9373113" y="2444185"/>
                </a:cubicBezTo>
                <a:cubicBezTo>
                  <a:pt x="9387411" y="2450540"/>
                  <a:pt x="9400002" y="2461061"/>
                  <a:pt x="9415098" y="2465178"/>
                </a:cubicBezTo>
                <a:cubicBezTo>
                  <a:pt x="9438966" y="2471688"/>
                  <a:pt x="9464080" y="2472175"/>
                  <a:pt x="9488571" y="2475674"/>
                </a:cubicBezTo>
                <a:cubicBezTo>
                  <a:pt x="9499067" y="2479173"/>
                  <a:pt x="9509326" y="2483487"/>
                  <a:pt x="9520060" y="2486170"/>
                </a:cubicBezTo>
                <a:cubicBezTo>
                  <a:pt x="9540021" y="2491160"/>
                  <a:pt x="9592968" y="2499079"/>
                  <a:pt x="9614526" y="2507163"/>
                </a:cubicBezTo>
                <a:cubicBezTo>
                  <a:pt x="9647303" y="2519455"/>
                  <a:pt x="9655175" y="2532858"/>
                  <a:pt x="9687999" y="2538651"/>
                </a:cubicBezTo>
                <a:cubicBezTo>
                  <a:pt x="9736726" y="2547250"/>
                  <a:pt x="9834946" y="2559644"/>
                  <a:pt x="9834946" y="2559644"/>
                </a:cubicBezTo>
                <a:cubicBezTo>
                  <a:pt x="9845442" y="2566641"/>
                  <a:pt x="9862446" y="2568668"/>
                  <a:pt x="9866435" y="2580636"/>
                </a:cubicBezTo>
                <a:cubicBezTo>
                  <a:pt x="9870997" y="2594322"/>
                  <a:pt x="9859067" y="2608539"/>
                  <a:pt x="9855938" y="2622621"/>
                </a:cubicBezTo>
                <a:cubicBezTo>
                  <a:pt x="9834160" y="2720620"/>
                  <a:pt x="9860624" y="2632680"/>
                  <a:pt x="9824450" y="2717087"/>
                </a:cubicBezTo>
                <a:cubicBezTo>
                  <a:pt x="9820092" y="2727256"/>
                  <a:pt x="9820747" y="2739842"/>
                  <a:pt x="9813954" y="2748575"/>
                </a:cubicBezTo>
                <a:cubicBezTo>
                  <a:pt x="9769421" y="2805832"/>
                  <a:pt x="9748287" y="2809278"/>
                  <a:pt x="9698495" y="2853537"/>
                </a:cubicBezTo>
                <a:cubicBezTo>
                  <a:pt x="9683702" y="2866686"/>
                  <a:pt x="9671965" y="2883158"/>
                  <a:pt x="9656510" y="2895522"/>
                </a:cubicBezTo>
                <a:cubicBezTo>
                  <a:pt x="9594154" y="2945407"/>
                  <a:pt x="9592653" y="2934834"/>
                  <a:pt x="9520060" y="2968996"/>
                </a:cubicBezTo>
                <a:cubicBezTo>
                  <a:pt x="9484666" y="2985652"/>
                  <a:pt x="9450748" y="3005377"/>
                  <a:pt x="9415098" y="3021477"/>
                </a:cubicBezTo>
                <a:cubicBezTo>
                  <a:pt x="9342246" y="3054378"/>
                  <a:pt x="9268151" y="3084454"/>
                  <a:pt x="9194677" y="3115943"/>
                </a:cubicBezTo>
                <a:cubicBezTo>
                  <a:pt x="9170186" y="3126439"/>
                  <a:pt x="9146726" y="3139774"/>
                  <a:pt x="9121204" y="3147431"/>
                </a:cubicBezTo>
                <a:cubicBezTo>
                  <a:pt x="9086217" y="3157927"/>
                  <a:pt x="9051799" y="3170554"/>
                  <a:pt x="9016242" y="3178920"/>
                </a:cubicBezTo>
                <a:cubicBezTo>
                  <a:pt x="8992160" y="3184586"/>
                  <a:pt x="8967084" y="3184857"/>
                  <a:pt x="8942768" y="3189416"/>
                </a:cubicBezTo>
                <a:cubicBezTo>
                  <a:pt x="8911064" y="3195360"/>
                  <a:pt x="8880007" y="3204463"/>
                  <a:pt x="8848303" y="3210408"/>
                </a:cubicBezTo>
                <a:cubicBezTo>
                  <a:pt x="8823987" y="3214967"/>
                  <a:pt x="8799020" y="3215721"/>
                  <a:pt x="8774829" y="3220905"/>
                </a:cubicBezTo>
                <a:cubicBezTo>
                  <a:pt x="8749923" y="3226242"/>
                  <a:pt x="8726281" y="3236650"/>
                  <a:pt x="8701356" y="3241897"/>
                </a:cubicBezTo>
                <a:cubicBezTo>
                  <a:pt x="8613079" y="3260481"/>
                  <a:pt x="8517002" y="3269124"/>
                  <a:pt x="8428454" y="3283882"/>
                </a:cubicBezTo>
                <a:cubicBezTo>
                  <a:pt x="8372274" y="3293245"/>
                  <a:pt x="8316583" y="3305358"/>
                  <a:pt x="8260515" y="3315370"/>
                </a:cubicBezTo>
                <a:cubicBezTo>
                  <a:pt x="8140896" y="3336730"/>
                  <a:pt x="8154157" y="3333913"/>
                  <a:pt x="8050591" y="3346859"/>
                </a:cubicBezTo>
                <a:cubicBezTo>
                  <a:pt x="7741548" y="3424120"/>
                  <a:pt x="8128319" y="3335343"/>
                  <a:pt x="7767193" y="3388844"/>
                </a:cubicBezTo>
                <a:cubicBezTo>
                  <a:pt x="7724383" y="3395186"/>
                  <a:pt x="7683574" y="3411353"/>
                  <a:pt x="7641239" y="3420333"/>
                </a:cubicBezTo>
                <a:cubicBezTo>
                  <a:pt x="7568072" y="3435853"/>
                  <a:pt x="7493906" y="3446428"/>
                  <a:pt x="7420818" y="3462317"/>
                </a:cubicBezTo>
                <a:cubicBezTo>
                  <a:pt x="7332919" y="3481425"/>
                  <a:pt x="7246223" y="3505782"/>
                  <a:pt x="7158413" y="3525295"/>
                </a:cubicBezTo>
                <a:cubicBezTo>
                  <a:pt x="7126924" y="3532292"/>
                  <a:pt x="7094893" y="3537185"/>
                  <a:pt x="7063947" y="3546287"/>
                </a:cubicBezTo>
                <a:cubicBezTo>
                  <a:pt x="6900772" y="3594280"/>
                  <a:pt x="7059458" y="3567841"/>
                  <a:pt x="6896008" y="3588272"/>
                </a:cubicBezTo>
                <a:cubicBezTo>
                  <a:pt x="6780605" y="3637730"/>
                  <a:pt x="6845015" y="3605455"/>
                  <a:pt x="6707076" y="3693234"/>
                </a:cubicBezTo>
                <a:lnTo>
                  <a:pt x="6707076" y="3693234"/>
                </a:lnTo>
                <a:cubicBezTo>
                  <a:pt x="6686084" y="3703730"/>
                  <a:pt x="6664225" y="3712648"/>
                  <a:pt x="6644099" y="3724723"/>
                </a:cubicBezTo>
                <a:cubicBezTo>
                  <a:pt x="6629098" y="3733723"/>
                  <a:pt x="6616349" y="3746043"/>
                  <a:pt x="6602114" y="3756211"/>
                </a:cubicBezTo>
                <a:cubicBezTo>
                  <a:pt x="6591849" y="3763543"/>
                  <a:pt x="6580828" y="3769784"/>
                  <a:pt x="6570626" y="3777204"/>
                </a:cubicBezTo>
                <a:cubicBezTo>
                  <a:pt x="6542330" y="3797783"/>
                  <a:pt x="6514646" y="3819189"/>
                  <a:pt x="6486656" y="3840181"/>
                </a:cubicBezTo>
                <a:cubicBezTo>
                  <a:pt x="6472661" y="3850677"/>
                  <a:pt x="6459226" y="3861965"/>
                  <a:pt x="6444671" y="3871669"/>
                </a:cubicBezTo>
                <a:cubicBezTo>
                  <a:pt x="6434175" y="3878667"/>
                  <a:pt x="6422874" y="3884586"/>
                  <a:pt x="6413183" y="3892662"/>
                </a:cubicBezTo>
                <a:cubicBezTo>
                  <a:pt x="6401780" y="3902165"/>
                  <a:pt x="6394045" y="3915916"/>
                  <a:pt x="6381694" y="3924150"/>
                </a:cubicBezTo>
                <a:cubicBezTo>
                  <a:pt x="6372488" y="3930287"/>
                  <a:pt x="6360101" y="3929699"/>
                  <a:pt x="6350205" y="3934647"/>
                </a:cubicBezTo>
                <a:cubicBezTo>
                  <a:pt x="6338922" y="3940289"/>
                  <a:pt x="6328567" y="3947759"/>
                  <a:pt x="6318717" y="3955639"/>
                </a:cubicBezTo>
                <a:cubicBezTo>
                  <a:pt x="6291459" y="3977445"/>
                  <a:pt x="6302574" y="3981474"/>
                  <a:pt x="6266236" y="3997624"/>
                </a:cubicBezTo>
                <a:cubicBezTo>
                  <a:pt x="6246015" y="4006611"/>
                  <a:pt x="6223050" y="4008720"/>
                  <a:pt x="6203258" y="4018616"/>
                </a:cubicBezTo>
                <a:cubicBezTo>
                  <a:pt x="6151378" y="4044557"/>
                  <a:pt x="6176118" y="4034661"/>
                  <a:pt x="6129785" y="4050105"/>
                </a:cubicBezTo>
                <a:cubicBezTo>
                  <a:pt x="5975841" y="4046606"/>
                  <a:pt x="5821648" y="4049019"/>
                  <a:pt x="5667952" y="4039609"/>
                </a:cubicBezTo>
                <a:cubicBezTo>
                  <a:pt x="5649146" y="4038458"/>
                  <a:pt x="5633648" y="4023574"/>
                  <a:pt x="5615471" y="4018616"/>
                </a:cubicBezTo>
                <a:cubicBezTo>
                  <a:pt x="5594939" y="4013016"/>
                  <a:pt x="5573486" y="4011619"/>
                  <a:pt x="5552494" y="4008120"/>
                </a:cubicBezTo>
                <a:lnTo>
                  <a:pt x="5416043" y="3955639"/>
                </a:lnTo>
                <a:cubicBezTo>
                  <a:pt x="5388108" y="3944997"/>
                  <a:pt x="5358811" y="3937519"/>
                  <a:pt x="5332073" y="3924150"/>
                </a:cubicBezTo>
                <a:cubicBezTo>
                  <a:pt x="5311081" y="3913654"/>
                  <a:pt x="5289761" y="3903789"/>
                  <a:pt x="5269096" y="3892662"/>
                </a:cubicBezTo>
                <a:cubicBezTo>
                  <a:pt x="5244260" y="3879289"/>
                  <a:pt x="5221302" y="3862349"/>
                  <a:pt x="5195623" y="3850677"/>
                </a:cubicBezTo>
                <a:cubicBezTo>
                  <a:pt x="5182490" y="3844708"/>
                  <a:pt x="5167633" y="3843680"/>
                  <a:pt x="5153638" y="3840181"/>
                </a:cubicBezTo>
                <a:cubicBezTo>
                  <a:pt x="5139643" y="3829685"/>
                  <a:pt x="5126842" y="3817371"/>
                  <a:pt x="5111653" y="3808692"/>
                </a:cubicBezTo>
                <a:cubicBezTo>
                  <a:pt x="5021247" y="3757031"/>
                  <a:pt x="5162602" y="3867896"/>
                  <a:pt x="5027683" y="3766707"/>
                </a:cubicBezTo>
                <a:cubicBezTo>
                  <a:pt x="4956428" y="3713266"/>
                  <a:pt x="5040358" y="3755420"/>
                  <a:pt x="4954210" y="3703730"/>
                </a:cubicBezTo>
                <a:cubicBezTo>
                  <a:pt x="4934085" y="3691655"/>
                  <a:pt x="4911034" y="3684842"/>
                  <a:pt x="4891233" y="3672241"/>
                </a:cubicBezTo>
                <a:cubicBezTo>
                  <a:pt x="4872333" y="3660214"/>
                  <a:pt x="4857392" y="3642684"/>
                  <a:pt x="4838752" y="3630257"/>
                </a:cubicBezTo>
                <a:cubicBezTo>
                  <a:pt x="4815282" y="3614610"/>
                  <a:pt x="4788929" y="3603645"/>
                  <a:pt x="4765278" y="3588272"/>
                </a:cubicBezTo>
                <a:cubicBezTo>
                  <a:pt x="4718895" y="3558123"/>
                  <a:pt x="4678307" y="3518546"/>
                  <a:pt x="4628827" y="3493806"/>
                </a:cubicBezTo>
                <a:lnTo>
                  <a:pt x="4481881" y="3420333"/>
                </a:lnTo>
                <a:cubicBezTo>
                  <a:pt x="4460888" y="3409837"/>
                  <a:pt x="4440476" y="3398090"/>
                  <a:pt x="4418903" y="3388844"/>
                </a:cubicBezTo>
                <a:cubicBezTo>
                  <a:pt x="4394412" y="3378348"/>
                  <a:pt x="4369623" y="3368521"/>
                  <a:pt x="4345430" y="3357355"/>
                </a:cubicBezTo>
                <a:cubicBezTo>
                  <a:pt x="4324120" y="3347520"/>
                  <a:pt x="4304359" y="3334292"/>
                  <a:pt x="4282453" y="3325867"/>
                </a:cubicBezTo>
                <a:cubicBezTo>
                  <a:pt x="4258679" y="3316723"/>
                  <a:pt x="4232917" y="3313579"/>
                  <a:pt x="4208979" y="3304874"/>
                </a:cubicBezTo>
                <a:cubicBezTo>
                  <a:pt x="4194274" y="3299527"/>
                  <a:pt x="4181981" y="3288378"/>
                  <a:pt x="4166994" y="3283882"/>
                </a:cubicBezTo>
                <a:cubicBezTo>
                  <a:pt x="4146610" y="3277767"/>
                  <a:pt x="4124826" y="3277845"/>
                  <a:pt x="4104017" y="3273386"/>
                </a:cubicBezTo>
                <a:cubicBezTo>
                  <a:pt x="4075806" y="3267341"/>
                  <a:pt x="4048280" y="3258337"/>
                  <a:pt x="4020047" y="3252393"/>
                </a:cubicBezTo>
                <a:cubicBezTo>
                  <a:pt x="3969937" y="3241844"/>
                  <a:pt x="3913205" y="3236085"/>
                  <a:pt x="3862604" y="3220905"/>
                </a:cubicBezTo>
                <a:cubicBezTo>
                  <a:pt x="3841409" y="3214547"/>
                  <a:pt x="3821094" y="3205279"/>
                  <a:pt x="3799627" y="3199912"/>
                </a:cubicBezTo>
                <a:cubicBezTo>
                  <a:pt x="3649665" y="3162421"/>
                  <a:pt x="3841041" y="3226911"/>
                  <a:pt x="3642184" y="3168424"/>
                </a:cubicBezTo>
                <a:cubicBezTo>
                  <a:pt x="3613505" y="3159989"/>
                  <a:pt x="3586847" y="3145525"/>
                  <a:pt x="3558214" y="3136935"/>
                </a:cubicBezTo>
                <a:cubicBezTo>
                  <a:pt x="3445220" y="3103036"/>
                  <a:pt x="3354649" y="3098130"/>
                  <a:pt x="3243328" y="3042469"/>
                </a:cubicBezTo>
                <a:cubicBezTo>
                  <a:pt x="3154546" y="2998077"/>
                  <a:pt x="3203120" y="3016672"/>
                  <a:pt x="3096381" y="2989988"/>
                </a:cubicBezTo>
                <a:cubicBezTo>
                  <a:pt x="3055210" y="2969402"/>
                  <a:pt x="2977586" y="2929397"/>
                  <a:pt x="2938938" y="2916515"/>
                </a:cubicBezTo>
                <a:cubicBezTo>
                  <a:pt x="2908336" y="2906315"/>
                  <a:pt x="2875261" y="2905143"/>
                  <a:pt x="2844472" y="2895522"/>
                </a:cubicBezTo>
                <a:cubicBezTo>
                  <a:pt x="2819040" y="2887574"/>
                  <a:pt x="2796125" y="2872902"/>
                  <a:pt x="2770999" y="2864034"/>
                </a:cubicBezTo>
                <a:cubicBezTo>
                  <a:pt x="2736554" y="2851877"/>
                  <a:pt x="2700239" y="2845371"/>
                  <a:pt x="2666037" y="2832545"/>
                </a:cubicBezTo>
                <a:cubicBezTo>
                  <a:pt x="2331066" y="2706931"/>
                  <a:pt x="2640063" y="2816915"/>
                  <a:pt x="2456113" y="2738079"/>
                </a:cubicBezTo>
                <a:cubicBezTo>
                  <a:pt x="2428637" y="2726303"/>
                  <a:pt x="2400295" y="2716644"/>
                  <a:pt x="2372143" y="2706590"/>
                </a:cubicBezTo>
                <a:cubicBezTo>
                  <a:pt x="2351304" y="2699148"/>
                  <a:pt x="2329592" y="2694109"/>
                  <a:pt x="2309166" y="2685598"/>
                </a:cubicBezTo>
                <a:cubicBezTo>
                  <a:pt x="2213088" y="2645565"/>
                  <a:pt x="2277975" y="2668728"/>
                  <a:pt x="2204204" y="2622621"/>
                </a:cubicBezTo>
                <a:cubicBezTo>
                  <a:pt x="2162986" y="2596860"/>
                  <a:pt x="2120314" y="2573500"/>
                  <a:pt x="2078249" y="2549147"/>
                </a:cubicBezTo>
                <a:cubicBezTo>
                  <a:pt x="2053838" y="2535014"/>
                  <a:pt x="2030703" y="2518274"/>
                  <a:pt x="2004776" y="2507163"/>
                </a:cubicBezTo>
                <a:cubicBezTo>
                  <a:pt x="1954290" y="2485526"/>
                  <a:pt x="1838633" y="2437661"/>
                  <a:pt x="1805348" y="2412697"/>
                </a:cubicBezTo>
                <a:cubicBezTo>
                  <a:pt x="1791353" y="2402201"/>
                  <a:pt x="1776438" y="2392830"/>
                  <a:pt x="1763363" y="2381208"/>
                </a:cubicBezTo>
                <a:cubicBezTo>
                  <a:pt x="1744872" y="2364772"/>
                  <a:pt x="1730890" y="2343278"/>
                  <a:pt x="1710882" y="2328727"/>
                </a:cubicBezTo>
                <a:cubicBezTo>
                  <a:pt x="1691901" y="2314922"/>
                  <a:pt x="1667894" y="2309539"/>
                  <a:pt x="1647905" y="2297238"/>
                </a:cubicBezTo>
                <a:cubicBezTo>
                  <a:pt x="1585664" y="2258936"/>
                  <a:pt x="1576003" y="2243312"/>
                  <a:pt x="1521950" y="2202773"/>
                </a:cubicBezTo>
                <a:cubicBezTo>
                  <a:pt x="1386803" y="2101413"/>
                  <a:pt x="1510898" y="2195668"/>
                  <a:pt x="1375003" y="2108307"/>
                </a:cubicBezTo>
                <a:cubicBezTo>
                  <a:pt x="1349686" y="2092032"/>
                  <a:pt x="1327162" y="2071600"/>
                  <a:pt x="1301530" y="2055826"/>
                </a:cubicBezTo>
                <a:cubicBezTo>
                  <a:pt x="1229901" y="2011746"/>
                  <a:pt x="1242890" y="2034348"/>
                  <a:pt x="1165079" y="1992848"/>
                </a:cubicBezTo>
                <a:cubicBezTo>
                  <a:pt x="1135955" y="1977315"/>
                  <a:pt x="1109768" y="1956743"/>
                  <a:pt x="1081110" y="1940367"/>
                </a:cubicBezTo>
                <a:cubicBezTo>
                  <a:pt x="1060732" y="1928723"/>
                  <a:pt x="1038258" y="1920954"/>
                  <a:pt x="1018132" y="1908879"/>
                </a:cubicBezTo>
                <a:cubicBezTo>
                  <a:pt x="1003131" y="1899879"/>
                  <a:pt x="991337" y="1886069"/>
                  <a:pt x="976148" y="1877390"/>
                </a:cubicBezTo>
                <a:cubicBezTo>
                  <a:pt x="966542" y="1871901"/>
                  <a:pt x="954331" y="1872267"/>
                  <a:pt x="944659" y="1866894"/>
                </a:cubicBezTo>
                <a:cubicBezTo>
                  <a:pt x="922604" y="1854641"/>
                  <a:pt x="902674" y="1838904"/>
                  <a:pt x="881682" y="1824909"/>
                </a:cubicBezTo>
                <a:cubicBezTo>
                  <a:pt x="871186" y="1817912"/>
                  <a:pt x="861476" y="1809559"/>
                  <a:pt x="850193" y="1803917"/>
                </a:cubicBezTo>
                <a:cubicBezTo>
                  <a:pt x="836198" y="1796919"/>
                  <a:pt x="820940" y="1792019"/>
                  <a:pt x="808208" y="1782924"/>
                </a:cubicBezTo>
                <a:cubicBezTo>
                  <a:pt x="739603" y="1733920"/>
                  <a:pt x="820723" y="1760237"/>
                  <a:pt x="724239" y="1740939"/>
                </a:cubicBezTo>
                <a:cubicBezTo>
                  <a:pt x="714734" y="1733811"/>
                  <a:pt x="666110" y="1696130"/>
                  <a:pt x="650765" y="1688458"/>
                </a:cubicBezTo>
                <a:cubicBezTo>
                  <a:pt x="579339" y="1652745"/>
                  <a:pt x="664661" y="1711576"/>
                  <a:pt x="577292" y="1656970"/>
                </a:cubicBezTo>
                <a:cubicBezTo>
                  <a:pt x="504668" y="1611580"/>
                  <a:pt x="565683" y="1635606"/>
                  <a:pt x="503818" y="1614985"/>
                </a:cubicBezTo>
                <a:cubicBezTo>
                  <a:pt x="354658" y="1515545"/>
                  <a:pt x="496941" y="1602631"/>
                  <a:pt x="52481" y="1573000"/>
                </a:cubicBezTo>
                <a:cubicBezTo>
                  <a:pt x="34680" y="1571813"/>
                  <a:pt x="17494" y="1566003"/>
                  <a:pt x="0" y="1562504"/>
                </a:cubicBezTo>
                <a:cubicBezTo>
                  <a:pt x="3499" y="1552008"/>
                  <a:pt x="5549" y="1540911"/>
                  <a:pt x="10497" y="1531015"/>
                </a:cubicBezTo>
                <a:cubicBezTo>
                  <a:pt x="23737" y="1504535"/>
                  <a:pt x="32957" y="1498059"/>
                  <a:pt x="52481" y="1478534"/>
                </a:cubicBezTo>
                <a:cubicBezTo>
                  <a:pt x="76589" y="1382108"/>
                  <a:pt x="41748" y="1481455"/>
                  <a:pt x="94466" y="1415557"/>
                </a:cubicBezTo>
                <a:cubicBezTo>
                  <a:pt x="101378" y="1406917"/>
                  <a:pt x="99270" y="1393555"/>
                  <a:pt x="104962" y="1384068"/>
                </a:cubicBezTo>
                <a:cubicBezTo>
                  <a:pt x="110053" y="1375582"/>
                  <a:pt x="118957" y="1370073"/>
                  <a:pt x="125955" y="1363076"/>
                </a:cubicBezTo>
                <a:lnTo>
                  <a:pt x="104962" y="133158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1252" y="374096"/>
            <a:ext cx="3880782" cy="923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Brane</a:t>
            </a:r>
            <a:r>
              <a:rPr lang="en-GB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-World</a:t>
            </a:r>
            <a:endParaRPr lang="en-GB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185481" y="3043902"/>
            <a:ext cx="10654241" cy="3820619"/>
          </a:xfrm>
          <a:custGeom>
            <a:avLst/>
            <a:gdLst>
              <a:gd name="connsiteX0" fmla="*/ 74065 w 10370844"/>
              <a:gd name="connsiteY0" fmla="*/ 1416988 h 4618331"/>
              <a:gd name="connsiteX1" fmla="*/ 74065 w 10370844"/>
              <a:gd name="connsiteY1" fmla="*/ 1416988 h 4618331"/>
              <a:gd name="connsiteX2" fmla="*/ 179027 w 10370844"/>
              <a:gd name="connsiteY2" fmla="*/ 1395996 h 4618331"/>
              <a:gd name="connsiteX3" fmla="*/ 210516 w 10370844"/>
              <a:gd name="connsiteY3" fmla="*/ 1385499 h 4618331"/>
              <a:gd name="connsiteX4" fmla="*/ 294485 w 10370844"/>
              <a:gd name="connsiteY4" fmla="*/ 1375003 h 4618331"/>
              <a:gd name="connsiteX5" fmla="*/ 357462 w 10370844"/>
              <a:gd name="connsiteY5" fmla="*/ 1364507 h 4618331"/>
              <a:gd name="connsiteX6" fmla="*/ 504409 w 10370844"/>
              <a:gd name="connsiteY6" fmla="*/ 1343515 h 4618331"/>
              <a:gd name="connsiteX7" fmla="*/ 609371 w 10370844"/>
              <a:gd name="connsiteY7" fmla="*/ 1291034 h 4618331"/>
              <a:gd name="connsiteX8" fmla="*/ 661852 w 10370844"/>
              <a:gd name="connsiteY8" fmla="*/ 1259545 h 4618331"/>
              <a:gd name="connsiteX9" fmla="*/ 693341 w 10370844"/>
              <a:gd name="connsiteY9" fmla="*/ 1238553 h 4618331"/>
              <a:gd name="connsiteX10" fmla="*/ 714333 w 10370844"/>
              <a:gd name="connsiteY10" fmla="*/ 1217560 h 4618331"/>
              <a:gd name="connsiteX11" fmla="*/ 745822 w 10370844"/>
              <a:gd name="connsiteY11" fmla="*/ 1207064 h 4618331"/>
              <a:gd name="connsiteX12" fmla="*/ 808799 w 10370844"/>
              <a:gd name="connsiteY12" fmla="*/ 1175575 h 4618331"/>
              <a:gd name="connsiteX13" fmla="*/ 840288 w 10370844"/>
              <a:gd name="connsiteY13" fmla="*/ 1144087 h 4618331"/>
              <a:gd name="connsiteX14" fmla="*/ 882273 w 10370844"/>
              <a:gd name="connsiteY14" fmla="*/ 1123094 h 4618331"/>
              <a:gd name="connsiteX15" fmla="*/ 1029220 w 10370844"/>
              <a:gd name="connsiteY15" fmla="*/ 1070613 h 4618331"/>
              <a:gd name="connsiteX16" fmla="*/ 1060708 w 10370844"/>
              <a:gd name="connsiteY16" fmla="*/ 1049621 h 4618331"/>
              <a:gd name="connsiteX17" fmla="*/ 1092197 w 10370844"/>
              <a:gd name="connsiteY17" fmla="*/ 1039125 h 4618331"/>
              <a:gd name="connsiteX18" fmla="*/ 1165670 w 10370844"/>
              <a:gd name="connsiteY18" fmla="*/ 997140 h 4618331"/>
              <a:gd name="connsiteX19" fmla="*/ 1197159 w 10370844"/>
              <a:gd name="connsiteY19" fmla="*/ 986644 h 4618331"/>
              <a:gd name="connsiteX20" fmla="*/ 1260136 w 10370844"/>
              <a:gd name="connsiteY20" fmla="*/ 955155 h 4618331"/>
              <a:gd name="connsiteX21" fmla="*/ 1291625 w 10370844"/>
              <a:gd name="connsiteY21" fmla="*/ 934163 h 4618331"/>
              <a:gd name="connsiteX22" fmla="*/ 1333610 w 10370844"/>
              <a:gd name="connsiteY22" fmla="*/ 902674 h 4618331"/>
              <a:gd name="connsiteX23" fmla="*/ 1428076 w 10370844"/>
              <a:gd name="connsiteY23" fmla="*/ 871185 h 4618331"/>
              <a:gd name="connsiteX24" fmla="*/ 1459564 w 10370844"/>
              <a:gd name="connsiteY24" fmla="*/ 839697 h 4618331"/>
              <a:gd name="connsiteX25" fmla="*/ 1491053 w 10370844"/>
              <a:gd name="connsiteY25" fmla="*/ 829200 h 4618331"/>
              <a:gd name="connsiteX26" fmla="*/ 1543534 w 10370844"/>
              <a:gd name="connsiteY26" fmla="*/ 797712 h 4618331"/>
              <a:gd name="connsiteX27" fmla="*/ 1627503 w 10370844"/>
              <a:gd name="connsiteY27" fmla="*/ 734735 h 4618331"/>
              <a:gd name="connsiteX28" fmla="*/ 1658992 w 10370844"/>
              <a:gd name="connsiteY28" fmla="*/ 724238 h 4618331"/>
              <a:gd name="connsiteX29" fmla="*/ 1690481 w 10370844"/>
              <a:gd name="connsiteY29" fmla="*/ 692750 h 4618331"/>
              <a:gd name="connsiteX30" fmla="*/ 1721969 w 10370844"/>
              <a:gd name="connsiteY30" fmla="*/ 671757 h 4618331"/>
              <a:gd name="connsiteX31" fmla="*/ 1763954 w 10370844"/>
              <a:gd name="connsiteY31" fmla="*/ 640269 h 4618331"/>
              <a:gd name="connsiteX32" fmla="*/ 1795443 w 10370844"/>
              <a:gd name="connsiteY32" fmla="*/ 619276 h 4618331"/>
              <a:gd name="connsiteX33" fmla="*/ 1826931 w 10370844"/>
              <a:gd name="connsiteY33" fmla="*/ 587788 h 4618331"/>
              <a:gd name="connsiteX34" fmla="*/ 1837428 w 10370844"/>
              <a:gd name="connsiteY34" fmla="*/ 556299 h 4618331"/>
              <a:gd name="connsiteX35" fmla="*/ 1921397 w 10370844"/>
              <a:gd name="connsiteY35" fmla="*/ 482826 h 4618331"/>
              <a:gd name="connsiteX36" fmla="*/ 1994871 w 10370844"/>
              <a:gd name="connsiteY36" fmla="*/ 388360 h 4618331"/>
              <a:gd name="connsiteX37" fmla="*/ 2015863 w 10370844"/>
              <a:gd name="connsiteY37" fmla="*/ 367367 h 4618331"/>
              <a:gd name="connsiteX38" fmla="*/ 2026359 w 10370844"/>
              <a:gd name="connsiteY38" fmla="*/ 335879 h 4618331"/>
              <a:gd name="connsiteX39" fmla="*/ 2141818 w 10370844"/>
              <a:gd name="connsiteY39" fmla="*/ 230917 h 4618331"/>
              <a:gd name="connsiteX40" fmla="*/ 2236283 w 10370844"/>
              <a:gd name="connsiteY40" fmla="*/ 125955 h 4618331"/>
              <a:gd name="connsiteX41" fmla="*/ 2309757 w 10370844"/>
              <a:gd name="connsiteY41" fmla="*/ 73474 h 4618331"/>
              <a:gd name="connsiteX42" fmla="*/ 2330749 w 10370844"/>
              <a:gd name="connsiteY42" fmla="*/ 41985 h 4618331"/>
              <a:gd name="connsiteX43" fmla="*/ 2362238 w 10370844"/>
              <a:gd name="connsiteY43" fmla="*/ 31489 h 4618331"/>
              <a:gd name="connsiteX44" fmla="*/ 2404223 w 10370844"/>
              <a:gd name="connsiteY44" fmla="*/ 0 h 4618331"/>
              <a:gd name="connsiteX45" fmla="*/ 2687620 w 10370844"/>
              <a:gd name="connsiteY45" fmla="*/ 10496 h 4618331"/>
              <a:gd name="connsiteX46" fmla="*/ 2750598 w 10370844"/>
              <a:gd name="connsiteY46" fmla="*/ 31489 h 4618331"/>
              <a:gd name="connsiteX47" fmla="*/ 2918537 w 10370844"/>
              <a:gd name="connsiteY47" fmla="*/ 52481 h 4618331"/>
              <a:gd name="connsiteX48" fmla="*/ 3002507 w 10370844"/>
              <a:gd name="connsiteY48" fmla="*/ 62977 h 4618331"/>
              <a:gd name="connsiteX49" fmla="*/ 3044491 w 10370844"/>
              <a:gd name="connsiteY49" fmla="*/ 73474 h 4618331"/>
              <a:gd name="connsiteX50" fmla="*/ 3159950 w 10370844"/>
              <a:gd name="connsiteY50" fmla="*/ 94466 h 4618331"/>
              <a:gd name="connsiteX51" fmla="*/ 3222927 w 10370844"/>
              <a:gd name="connsiteY51" fmla="*/ 115458 h 4618331"/>
              <a:gd name="connsiteX52" fmla="*/ 3254415 w 10370844"/>
              <a:gd name="connsiteY52" fmla="*/ 125955 h 4618331"/>
              <a:gd name="connsiteX53" fmla="*/ 3317393 w 10370844"/>
              <a:gd name="connsiteY53" fmla="*/ 157443 h 4618331"/>
              <a:gd name="connsiteX54" fmla="*/ 3380370 w 10370844"/>
              <a:gd name="connsiteY54" fmla="*/ 188932 h 4618331"/>
              <a:gd name="connsiteX55" fmla="*/ 3432851 w 10370844"/>
              <a:gd name="connsiteY55" fmla="*/ 220421 h 4618331"/>
              <a:gd name="connsiteX56" fmla="*/ 3464340 w 10370844"/>
              <a:gd name="connsiteY56" fmla="*/ 241413 h 4618331"/>
              <a:gd name="connsiteX57" fmla="*/ 3495828 w 10370844"/>
              <a:gd name="connsiteY57" fmla="*/ 251909 h 4618331"/>
              <a:gd name="connsiteX58" fmla="*/ 3527317 w 10370844"/>
              <a:gd name="connsiteY58" fmla="*/ 272902 h 4618331"/>
              <a:gd name="connsiteX59" fmla="*/ 3611286 w 10370844"/>
              <a:gd name="connsiteY59" fmla="*/ 304390 h 4618331"/>
              <a:gd name="connsiteX60" fmla="*/ 3674264 w 10370844"/>
              <a:gd name="connsiteY60" fmla="*/ 335879 h 4618331"/>
              <a:gd name="connsiteX61" fmla="*/ 3705752 w 10370844"/>
              <a:gd name="connsiteY61" fmla="*/ 356871 h 4618331"/>
              <a:gd name="connsiteX62" fmla="*/ 3768730 w 10370844"/>
              <a:gd name="connsiteY62" fmla="*/ 377864 h 4618331"/>
              <a:gd name="connsiteX63" fmla="*/ 3831707 w 10370844"/>
              <a:gd name="connsiteY63" fmla="*/ 398856 h 4618331"/>
              <a:gd name="connsiteX64" fmla="*/ 3873692 w 10370844"/>
              <a:gd name="connsiteY64" fmla="*/ 409352 h 4618331"/>
              <a:gd name="connsiteX65" fmla="*/ 3915676 w 10370844"/>
              <a:gd name="connsiteY65" fmla="*/ 430345 h 4618331"/>
              <a:gd name="connsiteX66" fmla="*/ 3968158 w 10370844"/>
              <a:gd name="connsiteY66" fmla="*/ 440841 h 4618331"/>
              <a:gd name="connsiteX67" fmla="*/ 4010142 w 10370844"/>
              <a:gd name="connsiteY67" fmla="*/ 451337 h 4618331"/>
              <a:gd name="connsiteX68" fmla="*/ 4073120 w 10370844"/>
              <a:gd name="connsiteY68" fmla="*/ 472329 h 4618331"/>
              <a:gd name="connsiteX69" fmla="*/ 4104608 w 10370844"/>
              <a:gd name="connsiteY69" fmla="*/ 482826 h 4618331"/>
              <a:gd name="connsiteX70" fmla="*/ 4199074 w 10370844"/>
              <a:gd name="connsiteY70" fmla="*/ 503818 h 4618331"/>
              <a:gd name="connsiteX71" fmla="*/ 4545449 w 10370844"/>
              <a:gd name="connsiteY71" fmla="*/ 493322 h 4618331"/>
              <a:gd name="connsiteX72" fmla="*/ 4618922 w 10370844"/>
              <a:gd name="connsiteY72" fmla="*/ 482826 h 4618331"/>
              <a:gd name="connsiteX73" fmla="*/ 4744877 w 10370844"/>
              <a:gd name="connsiteY73" fmla="*/ 461833 h 4618331"/>
              <a:gd name="connsiteX74" fmla="*/ 4965297 w 10370844"/>
              <a:gd name="connsiteY74" fmla="*/ 482826 h 4618331"/>
              <a:gd name="connsiteX75" fmla="*/ 4996786 w 10370844"/>
              <a:gd name="connsiteY75" fmla="*/ 503818 h 4618331"/>
              <a:gd name="connsiteX76" fmla="*/ 5080755 w 10370844"/>
              <a:gd name="connsiteY76" fmla="*/ 524811 h 4618331"/>
              <a:gd name="connsiteX77" fmla="*/ 5101748 w 10370844"/>
              <a:gd name="connsiteY77" fmla="*/ 556299 h 4618331"/>
              <a:gd name="connsiteX78" fmla="*/ 5164725 w 10370844"/>
              <a:gd name="connsiteY78" fmla="*/ 598284 h 4618331"/>
              <a:gd name="connsiteX79" fmla="*/ 5175221 w 10370844"/>
              <a:gd name="connsiteY79" fmla="*/ 650765 h 4618331"/>
              <a:gd name="connsiteX80" fmla="*/ 5196214 w 10370844"/>
              <a:gd name="connsiteY80" fmla="*/ 692750 h 4618331"/>
              <a:gd name="connsiteX81" fmla="*/ 5206710 w 10370844"/>
              <a:gd name="connsiteY81" fmla="*/ 766223 h 4618331"/>
              <a:gd name="connsiteX82" fmla="*/ 5217206 w 10370844"/>
              <a:gd name="connsiteY82" fmla="*/ 818704 h 4618331"/>
              <a:gd name="connsiteX83" fmla="*/ 5227702 w 10370844"/>
              <a:gd name="connsiteY83" fmla="*/ 850193 h 4618331"/>
              <a:gd name="connsiteX84" fmla="*/ 5248695 w 10370844"/>
              <a:gd name="connsiteY84" fmla="*/ 871185 h 4618331"/>
              <a:gd name="connsiteX85" fmla="*/ 5269687 w 10370844"/>
              <a:gd name="connsiteY85" fmla="*/ 934163 h 4618331"/>
              <a:gd name="connsiteX86" fmla="*/ 5364153 w 10370844"/>
              <a:gd name="connsiteY86" fmla="*/ 1018132 h 4618331"/>
              <a:gd name="connsiteX87" fmla="*/ 5395642 w 10370844"/>
              <a:gd name="connsiteY87" fmla="*/ 1039125 h 4618331"/>
              <a:gd name="connsiteX88" fmla="*/ 5427130 w 10370844"/>
              <a:gd name="connsiteY88" fmla="*/ 1049621 h 4618331"/>
              <a:gd name="connsiteX89" fmla="*/ 5511100 w 10370844"/>
              <a:gd name="connsiteY89" fmla="*/ 1091606 h 4618331"/>
              <a:gd name="connsiteX90" fmla="*/ 5542589 w 10370844"/>
              <a:gd name="connsiteY90" fmla="*/ 1112598 h 4618331"/>
              <a:gd name="connsiteX91" fmla="*/ 5574077 w 10370844"/>
              <a:gd name="connsiteY91" fmla="*/ 1123094 h 4618331"/>
              <a:gd name="connsiteX92" fmla="*/ 5605566 w 10370844"/>
              <a:gd name="connsiteY92" fmla="*/ 1144087 h 4618331"/>
              <a:gd name="connsiteX93" fmla="*/ 5637054 w 10370844"/>
              <a:gd name="connsiteY93" fmla="*/ 1175575 h 4618331"/>
              <a:gd name="connsiteX94" fmla="*/ 5752513 w 10370844"/>
              <a:gd name="connsiteY94" fmla="*/ 1217560 h 4618331"/>
              <a:gd name="connsiteX95" fmla="*/ 5784001 w 10370844"/>
              <a:gd name="connsiteY95" fmla="*/ 1238553 h 4618331"/>
              <a:gd name="connsiteX96" fmla="*/ 5899460 w 10370844"/>
              <a:gd name="connsiteY96" fmla="*/ 1270041 h 4618331"/>
              <a:gd name="connsiteX97" fmla="*/ 6004422 w 10370844"/>
              <a:gd name="connsiteY97" fmla="*/ 1301530 h 4618331"/>
              <a:gd name="connsiteX98" fmla="*/ 6056903 w 10370844"/>
              <a:gd name="connsiteY98" fmla="*/ 1322522 h 4618331"/>
              <a:gd name="connsiteX99" fmla="*/ 6119880 w 10370844"/>
              <a:gd name="connsiteY99" fmla="*/ 1343515 h 4618331"/>
              <a:gd name="connsiteX100" fmla="*/ 6182857 w 10370844"/>
              <a:gd name="connsiteY100" fmla="*/ 1354011 h 4618331"/>
              <a:gd name="connsiteX101" fmla="*/ 6319308 w 10370844"/>
              <a:gd name="connsiteY101" fmla="*/ 1385499 h 4618331"/>
              <a:gd name="connsiteX102" fmla="*/ 6371789 w 10370844"/>
              <a:gd name="connsiteY102" fmla="*/ 1406492 h 4618331"/>
              <a:gd name="connsiteX103" fmla="*/ 6445262 w 10370844"/>
              <a:gd name="connsiteY103" fmla="*/ 1416988 h 4618331"/>
              <a:gd name="connsiteX104" fmla="*/ 6508240 w 10370844"/>
              <a:gd name="connsiteY104" fmla="*/ 1437980 h 4618331"/>
              <a:gd name="connsiteX105" fmla="*/ 6571217 w 10370844"/>
              <a:gd name="connsiteY105" fmla="*/ 1469469 h 4618331"/>
              <a:gd name="connsiteX106" fmla="*/ 6644690 w 10370844"/>
              <a:gd name="connsiteY106" fmla="*/ 1479965 h 4618331"/>
              <a:gd name="connsiteX107" fmla="*/ 6781141 w 10370844"/>
              <a:gd name="connsiteY107" fmla="*/ 1511454 h 4618331"/>
              <a:gd name="connsiteX108" fmla="*/ 6865111 w 10370844"/>
              <a:gd name="connsiteY108" fmla="*/ 1532446 h 4618331"/>
              <a:gd name="connsiteX109" fmla="*/ 6928088 w 10370844"/>
              <a:gd name="connsiteY109" fmla="*/ 1553439 h 4618331"/>
              <a:gd name="connsiteX110" fmla="*/ 6991065 w 10370844"/>
              <a:gd name="connsiteY110" fmla="*/ 1563935 h 4618331"/>
              <a:gd name="connsiteX111" fmla="*/ 7064538 w 10370844"/>
              <a:gd name="connsiteY111" fmla="*/ 1595424 h 4618331"/>
              <a:gd name="connsiteX112" fmla="*/ 7138012 w 10370844"/>
              <a:gd name="connsiteY112" fmla="*/ 1605920 h 4618331"/>
              <a:gd name="connsiteX113" fmla="*/ 7253470 w 10370844"/>
              <a:gd name="connsiteY113" fmla="*/ 1637408 h 4618331"/>
              <a:gd name="connsiteX114" fmla="*/ 7347936 w 10370844"/>
              <a:gd name="connsiteY114" fmla="*/ 1668897 h 4618331"/>
              <a:gd name="connsiteX115" fmla="*/ 7736296 w 10370844"/>
              <a:gd name="connsiteY115" fmla="*/ 1763363 h 4618331"/>
              <a:gd name="connsiteX116" fmla="*/ 7830762 w 10370844"/>
              <a:gd name="connsiteY116" fmla="*/ 1773859 h 4618331"/>
              <a:gd name="connsiteX117" fmla="*/ 7956716 w 10370844"/>
              <a:gd name="connsiteY117" fmla="*/ 1805348 h 4618331"/>
              <a:gd name="connsiteX118" fmla="*/ 8061678 w 10370844"/>
              <a:gd name="connsiteY118" fmla="*/ 1826340 h 4618331"/>
              <a:gd name="connsiteX119" fmla="*/ 8271602 w 10370844"/>
              <a:gd name="connsiteY119" fmla="*/ 1868325 h 4618331"/>
              <a:gd name="connsiteX120" fmla="*/ 8460534 w 10370844"/>
              <a:gd name="connsiteY120" fmla="*/ 1910310 h 4618331"/>
              <a:gd name="connsiteX121" fmla="*/ 8534007 w 10370844"/>
              <a:gd name="connsiteY121" fmla="*/ 1931302 h 4618331"/>
              <a:gd name="connsiteX122" fmla="*/ 8680954 w 10370844"/>
              <a:gd name="connsiteY122" fmla="*/ 1952295 h 4618331"/>
              <a:gd name="connsiteX123" fmla="*/ 9121795 w 10370844"/>
              <a:gd name="connsiteY123" fmla="*/ 1962791 h 4618331"/>
              <a:gd name="connsiteX124" fmla="*/ 9300230 w 10370844"/>
              <a:gd name="connsiteY124" fmla="*/ 1983783 h 4618331"/>
              <a:gd name="connsiteX125" fmla="*/ 9373704 w 10370844"/>
              <a:gd name="connsiteY125" fmla="*/ 2004776 h 4618331"/>
              <a:gd name="connsiteX126" fmla="*/ 9489162 w 10370844"/>
              <a:gd name="connsiteY126" fmla="*/ 2025768 h 4618331"/>
              <a:gd name="connsiteX127" fmla="*/ 9510155 w 10370844"/>
              <a:gd name="connsiteY127" fmla="*/ 2046760 h 4618331"/>
              <a:gd name="connsiteX128" fmla="*/ 9657102 w 10370844"/>
              <a:gd name="connsiteY128" fmla="*/ 2078249 h 4618331"/>
              <a:gd name="connsiteX129" fmla="*/ 9688590 w 10370844"/>
              <a:gd name="connsiteY129" fmla="*/ 2099241 h 4618331"/>
              <a:gd name="connsiteX130" fmla="*/ 9730575 w 10370844"/>
              <a:gd name="connsiteY130" fmla="*/ 2109738 h 4618331"/>
              <a:gd name="connsiteX131" fmla="*/ 9762064 w 10370844"/>
              <a:gd name="connsiteY131" fmla="*/ 2120234 h 4618331"/>
              <a:gd name="connsiteX132" fmla="*/ 9804048 w 10370844"/>
              <a:gd name="connsiteY132" fmla="*/ 2141226 h 4618331"/>
              <a:gd name="connsiteX133" fmla="*/ 9930003 w 10370844"/>
              <a:gd name="connsiteY133" fmla="*/ 2172715 h 4618331"/>
              <a:gd name="connsiteX134" fmla="*/ 10003476 w 10370844"/>
              <a:gd name="connsiteY134" fmla="*/ 2193707 h 4618331"/>
              <a:gd name="connsiteX135" fmla="*/ 10129431 w 10370844"/>
              <a:gd name="connsiteY135" fmla="*/ 2214700 h 4618331"/>
              <a:gd name="connsiteX136" fmla="*/ 10192408 w 10370844"/>
              <a:gd name="connsiteY136" fmla="*/ 2235692 h 4618331"/>
              <a:gd name="connsiteX137" fmla="*/ 10223897 w 10370844"/>
              <a:gd name="connsiteY137" fmla="*/ 2256685 h 4618331"/>
              <a:gd name="connsiteX138" fmla="*/ 10307866 w 10370844"/>
              <a:gd name="connsiteY138" fmla="*/ 2288173 h 4618331"/>
              <a:gd name="connsiteX139" fmla="*/ 10328859 w 10370844"/>
              <a:gd name="connsiteY139" fmla="*/ 2319662 h 4618331"/>
              <a:gd name="connsiteX140" fmla="*/ 10360347 w 10370844"/>
              <a:gd name="connsiteY140" fmla="*/ 2340654 h 4618331"/>
              <a:gd name="connsiteX141" fmla="*/ 10370844 w 10370844"/>
              <a:gd name="connsiteY141" fmla="*/ 2382639 h 4618331"/>
              <a:gd name="connsiteX142" fmla="*/ 10360347 w 10370844"/>
              <a:gd name="connsiteY142" fmla="*/ 2687029 h 4618331"/>
              <a:gd name="connsiteX143" fmla="*/ 10328859 w 10370844"/>
              <a:gd name="connsiteY143" fmla="*/ 2708021 h 4618331"/>
              <a:gd name="connsiteX144" fmla="*/ 10307866 w 10370844"/>
              <a:gd name="connsiteY144" fmla="*/ 2739510 h 4618331"/>
              <a:gd name="connsiteX145" fmla="*/ 10244889 w 10370844"/>
              <a:gd name="connsiteY145" fmla="*/ 2770999 h 4618331"/>
              <a:gd name="connsiteX146" fmla="*/ 10213400 w 10370844"/>
              <a:gd name="connsiteY146" fmla="*/ 2802487 h 4618331"/>
              <a:gd name="connsiteX147" fmla="*/ 10150423 w 10370844"/>
              <a:gd name="connsiteY147" fmla="*/ 2844472 h 4618331"/>
              <a:gd name="connsiteX148" fmla="*/ 10066454 w 10370844"/>
              <a:gd name="connsiteY148" fmla="*/ 2907449 h 4618331"/>
              <a:gd name="connsiteX149" fmla="*/ 10034965 w 10370844"/>
              <a:gd name="connsiteY149" fmla="*/ 2917946 h 4618331"/>
              <a:gd name="connsiteX150" fmla="*/ 9971988 w 10370844"/>
              <a:gd name="connsiteY150" fmla="*/ 2949434 h 4618331"/>
              <a:gd name="connsiteX151" fmla="*/ 9940499 w 10370844"/>
              <a:gd name="connsiteY151" fmla="*/ 2970427 h 4618331"/>
              <a:gd name="connsiteX152" fmla="*/ 9888018 w 10370844"/>
              <a:gd name="connsiteY152" fmla="*/ 3012411 h 4618331"/>
              <a:gd name="connsiteX153" fmla="*/ 9856529 w 10370844"/>
              <a:gd name="connsiteY153" fmla="*/ 3022908 h 4618331"/>
              <a:gd name="connsiteX154" fmla="*/ 9814545 w 10370844"/>
              <a:gd name="connsiteY154" fmla="*/ 3043900 h 4618331"/>
              <a:gd name="connsiteX155" fmla="*/ 9772560 w 10370844"/>
              <a:gd name="connsiteY155" fmla="*/ 3075389 h 4618331"/>
              <a:gd name="connsiteX156" fmla="*/ 9730575 w 10370844"/>
              <a:gd name="connsiteY156" fmla="*/ 3085885 h 4618331"/>
              <a:gd name="connsiteX157" fmla="*/ 9646605 w 10370844"/>
              <a:gd name="connsiteY157" fmla="*/ 3127870 h 4618331"/>
              <a:gd name="connsiteX158" fmla="*/ 9604620 w 10370844"/>
              <a:gd name="connsiteY158" fmla="*/ 3148862 h 4618331"/>
              <a:gd name="connsiteX159" fmla="*/ 9520651 w 10370844"/>
              <a:gd name="connsiteY159" fmla="*/ 3211839 h 4618331"/>
              <a:gd name="connsiteX160" fmla="*/ 9426185 w 10370844"/>
              <a:gd name="connsiteY160" fmla="*/ 3264320 h 4618331"/>
              <a:gd name="connsiteX161" fmla="*/ 9373704 w 10370844"/>
              <a:gd name="connsiteY161" fmla="*/ 3295809 h 4618331"/>
              <a:gd name="connsiteX162" fmla="*/ 9342215 w 10370844"/>
              <a:gd name="connsiteY162" fmla="*/ 3316801 h 4618331"/>
              <a:gd name="connsiteX163" fmla="*/ 9226757 w 10370844"/>
              <a:gd name="connsiteY163" fmla="*/ 3369283 h 4618331"/>
              <a:gd name="connsiteX164" fmla="*/ 9153284 w 10370844"/>
              <a:gd name="connsiteY164" fmla="*/ 3411267 h 4618331"/>
              <a:gd name="connsiteX165" fmla="*/ 8995840 w 10370844"/>
              <a:gd name="connsiteY165" fmla="*/ 3484741 h 4618331"/>
              <a:gd name="connsiteX166" fmla="*/ 8827901 w 10370844"/>
              <a:gd name="connsiteY166" fmla="*/ 3568710 h 4618331"/>
              <a:gd name="connsiteX167" fmla="*/ 8607481 w 10370844"/>
              <a:gd name="connsiteY167" fmla="*/ 3652680 h 4618331"/>
              <a:gd name="connsiteX168" fmla="*/ 8502519 w 10370844"/>
              <a:gd name="connsiteY168" fmla="*/ 3684169 h 4618331"/>
              <a:gd name="connsiteX169" fmla="*/ 8313587 w 10370844"/>
              <a:gd name="connsiteY169" fmla="*/ 3768138 h 4618331"/>
              <a:gd name="connsiteX170" fmla="*/ 8240114 w 10370844"/>
              <a:gd name="connsiteY170" fmla="*/ 3799627 h 4618331"/>
              <a:gd name="connsiteX171" fmla="*/ 8177136 w 10370844"/>
              <a:gd name="connsiteY171" fmla="*/ 3831116 h 4618331"/>
              <a:gd name="connsiteX172" fmla="*/ 8124655 w 10370844"/>
              <a:gd name="connsiteY172" fmla="*/ 3852108 h 4618331"/>
              <a:gd name="connsiteX173" fmla="*/ 8082671 w 10370844"/>
              <a:gd name="connsiteY173" fmla="*/ 3883597 h 4618331"/>
              <a:gd name="connsiteX174" fmla="*/ 8030189 w 10370844"/>
              <a:gd name="connsiteY174" fmla="*/ 3915085 h 4618331"/>
              <a:gd name="connsiteX175" fmla="*/ 7935724 w 10370844"/>
              <a:gd name="connsiteY175" fmla="*/ 3978062 h 4618331"/>
              <a:gd name="connsiteX176" fmla="*/ 7893739 w 10370844"/>
              <a:gd name="connsiteY176" fmla="*/ 3999055 h 4618331"/>
              <a:gd name="connsiteX177" fmla="*/ 7841258 w 10370844"/>
              <a:gd name="connsiteY177" fmla="*/ 4020047 h 4618331"/>
              <a:gd name="connsiteX178" fmla="*/ 7799273 w 10370844"/>
              <a:gd name="connsiteY178" fmla="*/ 4051536 h 4618331"/>
              <a:gd name="connsiteX179" fmla="*/ 7694311 w 10370844"/>
              <a:gd name="connsiteY179" fmla="*/ 4114513 h 4618331"/>
              <a:gd name="connsiteX180" fmla="*/ 7578853 w 10370844"/>
              <a:gd name="connsiteY180" fmla="*/ 4177490 h 4618331"/>
              <a:gd name="connsiteX181" fmla="*/ 7536868 w 10370844"/>
              <a:gd name="connsiteY181" fmla="*/ 4187987 h 4618331"/>
              <a:gd name="connsiteX182" fmla="*/ 7431906 w 10370844"/>
              <a:gd name="connsiteY182" fmla="*/ 4240468 h 4618331"/>
              <a:gd name="connsiteX183" fmla="*/ 7358432 w 10370844"/>
              <a:gd name="connsiteY183" fmla="*/ 4271956 h 4618331"/>
              <a:gd name="connsiteX184" fmla="*/ 7295455 w 10370844"/>
              <a:gd name="connsiteY184" fmla="*/ 4303445 h 4618331"/>
              <a:gd name="connsiteX185" fmla="*/ 7221982 w 10370844"/>
              <a:gd name="connsiteY185" fmla="*/ 4334934 h 4618331"/>
              <a:gd name="connsiteX186" fmla="*/ 7179997 w 10370844"/>
              <a:gd name="connsiteY186" fmla="*/ 4366422 h 4618331"/>
              <a:gd name="connsiteX187" fmla="*/ 7148508 w 10370844"/>
              <a:gd name="connsiteY187" fmla="*/ 4376918 h 4618331"/>
              <a:gd name="connsiteX188" fmla="*/ 7117020 w 10370844"/>
              <a:gd name="connsiteY188" fmla="*/ 4397911 h 4618331"/>
              <a:gd name="connsiteX189" fmla="*/ 7096027 w 10370844"/>
              <a:gd name="connsiteY189" fmla="*/ 4429399 h 4618331"/>
              <a:gd name="connsiteX190" fmla="*/ 7033050 w 10370844"/>
              <a:gd name="connsiteY190" fmla="*/ 4460888 h 4618331"/>
              <a:gd name="connsiteX191" fmla="*/ 6970073 w 10370844"/>
              <a:gd name="connsiteY191" fmla="*/ 4492377 h 4618331"/>
              <a:gd name="connsiteX192" fmla="*/ 6907095 w 10370844"/>
              <a:gd name="connsiteY192" fmla="*/ 4544858 h 4618331"/>
              <a:gd name="connsiteX193" fmla="*/ 6844118 w 10370844"/>
              <a:gd name="connsiteY193" fmla="*/ 4576346 h 4618331"/>
              <a:gd name="connsiteX194" fmla="*/ 6812630 w 10370844"/>
              <a:gd name="connsiteY194" fmla="*/ 4597339 h 4618331"/>
              <a:gd name="connsiteX195" fmla="*/ 6749652 w 10370844"/>
              <a:gd name="connsiteY195" fmla="*/ 4618331 h 4618331"/>
              <a:gd name="connsiteX196" fmla="*/ 5888963 w 10370844"/>
              <a:gd name="connsiteY196" fmla="*/ 4586842 h 4618331"/>
              <a:gd name="connsiteX197" fmla="*/ 5773505 w 10370844"/>
              <a:gd name="connsiteY197" fmla="*/ 4555354 h 4618331"/>
              <a:gd name="connsiteX198" fmla="*/ 5700032 w 10370844"/>
              <a:gd name="connsiteY198" fmla="*/ 4544858 h 4618331"/>
              <a:gd name="connsiteX199" fmla="*/ 5679039 w 10370844"/>
              <a:gd name="connsiteY199" fmla="*/ 4523865 h 4618331"/>
              <a:gd name="connsiteX200" fmla="*/ 5616062 w 10370844"/>
              <a:gd name="connsiteY200" fmla="*/ 4502873 h 4618331"/>
              <a:gd name="connsiteX201" fmla="*/ 5532092 w 10370844"/>
              <a:gd name="connsiteY201" fmla="*/ 4471384 h 4618331"/>
              <a:gd name="connsiteX202" fmla="*/ 5490107 w 10370844"/>
              <a:gd name="connsiteY202" fmla="*/ 4439896 h 4618331"/>
              <a:gd name="connsiteX203" fmla="*/ 5395642 w 10370844"/>
              <a:gd name="connsiteY203" fmla="*/ 4397911 h 4618331"/>
              <a:gd name="connsiteX204" fmla="*/ 5353657 w 10370844"/>
              <a:gd name="connsiteY204" fmla="*/ 4366422 h 4618331"/>
              <a:gd name="connsiteX205" fmla="*/ 5248695 w 10370844"/>
              <a:gd name="connsiteY205" fmla="*/ 4303445 h 4618331"/>
              <a:gd name="connsiteX206" fmla="*/ 5164725 w 10370844"/>
              <a:gd name="connsiteY206" fmla="*/ 4240468 h 4618331"/>
              <a:gd name="connsiteX207" fmla="*/ 5122740 w 10370844"/>
              <a:gd name="connsiteY207" fmla="*/ 4229971 h 4618331"/>
              <a:gd name="connsiteX208" fmla="*/ 5059763 w 10370844"/>
              <a:gd name="connsiteY208" fmla="*/ 4187987 h 4618331"/>
              <a:gd name="connsiteX209" fmla="*/ 5028274 w 10370844"/>
              <a:gd name="connsiteY209" fmla="*/ 4166994 h 4618331"/>
              <a:gd name="connsiteX210" fmla="*/ 4986290 w 10370844"/>
              <a:gd name="connsiteY210" fmla="*/ 4146002 h 4618331"/>
              <a:gd name="connsiteX211" fmla="*/ 4891824 w 10370844"/>
              <a:gd name="connsiteY211" fmla="*/ 4072528 h 4618331"/>
              <a:gd name="connsiteX212" fmla="*/ 4839343 w 10370844"/>
              <a:gd name="connsiteY212" fmla="*/ 4051536 h 4618331"/>
              <a:gd name="connsiteX213" fmla="*/ 4807854 w 10370844"/>
              <a:gd name="connsiteY213" fmla="*/ 4030544 h 4618331"/>
              <a:gd name="connsiteX214" fmla="*/ 4776365 w 10370844"/>
              <a:gd name="connsiteY214" fmla="*/ 4020047 h 4618331"/>
              <a:gd name="connsiteX215" fmla="*/ 4744877 w 10370844"/>
              <a:gd name="connsiteY215" fmla="*/ 3999055 h 4618331"/>
              <a:gd name="connsiteX216" fmla="*/ 4639915 w 10370844"/>
              <a:gd name="connsiteY216" fmla="*/ 3967566 h 4618331"/>
              <a:gd name="connsiteX217" fmla="*/ 4587434 w 10370844"/>
              <a:gd name="connsiteY217" fmla="*/ 3946574 h 4618331"/>
              <a:gd name="connsiteX218" fmla="*/ 4513960 w 10370844"/>
              <a:gd name="connsiteY218" fmla="*/ 3904589 h 4618331"/>
              <a:gd name="connsiteX219" fmla="*/ 4440487 w 10370844"/>
              <a:gd name="connsiteY219" fmla="*/ 3873100 h 4618331"/>
              <a:gd name="connsiteX220" fmla="*/ 4293540 w 10370844"/>
              <a:gd name="connsiteY220" fmla="*/ 3778635 h 4618331"/>
              <a:gd name="connsiteX221" fmla="*/ 4262051 w 10370844"/>
              <a:gd name="connsiteY221" fmla="*/ 3757642 h 4618331"/>
              <a:gd name="connsiteX222" fmla="*/ 4209570 w 10370844"/>
              <a:gd name="connsiteY222" fmla="*/ 3736650 h 4618331"/>
              <a:gd name="connsiteX223" fmla="*/ 4178082 w 10370844"/>
              <a:gd name="connsiteY223" fmla="*/ 3715657 h 4618331"/>
              <a:gd name="connsiteX224" fmla="*/ 4146593 w 10370844"/>
              <a:gd name="connsiteY224" fmla="*/ 3705161 h 4618331"/>
              <a:gd name="connsiteX225" fmla="*/ 4083616 w 10370844"/>
              <a:gd name="connsiteY225" fmla="*/ 3652680 h 4618331"/>
              <a:gd name="connsiteX226" fmla="*/ 4052127 w 10370844"/>
              <a:gd name="connsiteY226" fmla="*/ 3642184 h 4618331"/>
              <a:gd name="connsiteX227" fmla="*/ 3999646 w 10370844"/>
              <a:gd name="connsiteY227" fmla="*/ 3610695 h 4618331"/>
              <a:gd name="connsiteX228" fmla="*/ 3926173 w 10370844"/>
              <a:gd name="connsiteY228" fmla="*/ 3568710 h 4618331"/>
              <a:gd name="connsiteX229" fmla="*/ 3905180 w 10370844"/>
              <a:gd name="connsiteY229" fmla="*/ 3547718 h 4618331"/>
              <a:gd name="connsiteX230" fmla="*/ 3852699 w 10370844"/>
              <a:gd name="connsiteY230" fmla="*/ 3526726 h 4618331"/>
              <a:gd name="connsiteX231" fmla="*/ 3810714 w 10370844"/>
              <a:gd name="connsiteY231" fmla="*/ 3505733 h 4618331"/>
              <a:gd name="connsiteX232" fmla="*/ 3779226 w 10370844"/>
              <a:gd name="connsiteY232" fmla="*/ 3495237 h 4618331"/>
              <a:gd name="connsiteX233" fmla="*/ 3684760 w 10370844"/>
              <a:gd name="connsiteY233" fmla="*/ 3453252 h 4618331"/>
              <a:gd name="connsiteX234" fmla="*/ 3642775 w 10370844"/>
              <a:gd name="connsiteY234" fmla="*/ 3442756 h 4618331"/>
              <a:gd name="connsiteX235" fmla="*/ 3579798 w 10370844"/>
              <a:gd name="connsiteY235" fmla="*/ 3421764 h 4618331"/>
              <a:gd name="connsiteX236" fmla="*/ 3548309 w 10370844"/>
              <a:gd name="connsiteY236" fmla="*/ 3400771 h 4618331"/>
              <a:gd name="connsiteX237" fmla="*/ 3464340 w 10370844"/>
              <a:gd name="connsiteY237" fmla="*/ 3379779 h 4618331"/>
              <a:gd name="connsiteX238" fmla="*/ 3369874 w 10370844"/>
              <a:gd name="connsiteY238" fmla="*/ 3358786 h 4618331"/>
              <a:gd name="connsiteX239" fmla="*/ 3306897 w 10370844"/>
              <a:gd name="connsiteY239" fmla="*/ 3337794 h 4618331"/>
              <a:gd name="connsiteX240" fmla="*/ 3275408 w 10370844"/>
              <a:gd name="connsiteY240" fmla="*/ 3327298 h 4618331"/>
              <a:gd name="connsiteX241" fmla="*/ 3243919 w 10370844"/>
              <a:gd name="connsiteY241" fmla="*/ 3316801 h 4618331"/>
              <a:gd name="connsiteX242" fmla="*/ 3212431 w 10370844"/>
              <a:gd name="connsiteY242" fmla="*/ 3306305 h 4618331"/>
              <a:gd name="connsiteX243" fmla="*/ 3180942 w 10370844"/>
              <a:gd name="connsiteY243" fmla="*/ 3274817 h 4618331"/>
              <a:gd name="connsiteX244" fmla="*/ 3138957 w 10370844"/>
              <a:gd name="connsiteY244" fmla="*/ 3253824 h 4618331"/>
              <a:gd name="connsiteX245" fmla="*/ 3075980 w 10370844"/>
              <a:gd name="connsiteY245" fmla="*/ 3211839 h 4618331"/>
              <a:gd name="connsiteX246" fmla="*/ 2981514 w 10370844"/>
              <a:gd name="connsiteY246" fmla="*/ 3138366 h 4618331"/>
              <a:gd name="connsiteX247" fmla="*/ 2939529 w 10370844"/>
              <a:gd name="connsiteY247" fmla="*/ 3085885 h 4618331"/>
              <a:gd name="connsiteX248" fmla="*/ 2876552 w 10370844"/>
              <a:gd name="connsiteY248" fmla="*/ 3064893 h 4618331"/>
              <a:gd name="connsiteX249" fmla="*/ 2834567 w 10370844"/>
              <a:gd name="connsiteY249" fmla="*/ 3022908 h 4618331"/>
              <a:gd name="connsiteX250" fmla="*/ 2782086 w 10370844"/>
              <a:gd name="connsiteY250" fmla="*/ 2980923 h 4618331"/>
              <a:gd name="connsiteX251" fmla="*/ 2792582 w 10370844"/>
              <a:gd name="connsiteY251" fmla="*/ 2750006 h 4618331"/>
              <a:gd name="connsiteX252" fmla="*/ 2782086 w 10370844"/>
              <a:gd name="connsiteY252" fmla="*/ 2487601 h 4618331"/>
              <a:gd name="connsiteX253" fmla="*/ 2740101 w 10370844"/>
              <a:gd name="connsiteY253" fmla="*/ 2435120 h 4618331"/>
              <a:gd name="connsiteX254" fmla="*/ 2719109 w 10370844"/>
              <a:gd name="connsiteY254" fmla="*/ 2403631 h 4618331"/>
              <a:gd name="connsiteX255" fmla="*/ 2687620 w 10370844"/>
              <a:gd name="connsiteY255" fmla="*/ 2382639 h 4618331"/>
              <a:gd name="connsiteX256" fmla="*/ 2603651 w 10370844"/>
              <a:gd name="connsiteY256" fmla="*/ 2351150 h 4618331"/>
              <a:gd name="connsiteX257" fmla="*/ 2320253 w 10370844"/>
              <a:gd name="connsiteY257" fmla="*/ 2361647 h 4618331"/>
              <a:gd name="connsiteX258" fmla="*/ 2120825 w 10370844"/>
              <a:gd name="connsiteY258" fmla="*/ 2403631 h 4618331"/>
              <a:gd name="connsiteX259" fmla="*/ 2026359 w 10370844"/>
              <a:gd name="connsiteY259" fmla="*/ 2414128 h 4618331"/>
              <a:gd name="connsiteX260" fmla="*/ 1669488 w 10370844"/>
              <a:gd name="connsiteY260" fmla="*/ 2393135 h 4618331"/>
              <a:gd name="connsiteX261" fmla="*/ 1596015 w 10370844"/>
              <a:gd name="connsiteY261" fmla="*/ 2351150 h 4618331"/>
              <a:gd name="connsiteX262" fmla="*/ 1501549 w 10370844"/>
              <a:gd name="connsiteY262" fmla="*/ 2319662 h 4618331"/>
              <a:gd name="connsiteX263" fmla="*/ 1417579 w 10370844"/>
              <a:gd name="connsiteY263" fmla="*/ 2288173 h 4618331"/>
              <a:gd name="connsiteX264" fmla="*/ 1344106 w 10370844"/>
              <a:gd name="connsiteY264" fmla="*/ 2256685 h 4618331"/>
              <a:gd name="connsiteX265" fmla="*/ 1270632 w 10370844"/>
              <a:gd name="connsiteY265" fmla="*/ 2225196 h 4618331"/>
              <a:gd name="connsiteX266" fmla="*/ 1228648 w 10370844"/>
              <a:gd name="connsiteY266" fmla="*/ 2193707 h 4618331"/>
              <a:gd name="connsiteX267" fmla="*/ 1165670 w 10370844"/>
              <a:gd name="connsiteY267" fmla="*/ 2172715 h 4618331"/>
              <a:gd name="connsiteX268" fmla="*/ 1102693 w 10370844"/>
              <a:gd name="connsiteY268" fmla="*/ 2141226 h 4618331"/>
              <a:gd name="connsiteX269" fmla="*/ 1071204 w 10370844"/>
              <a:gd name="connsiteY269" fmla="*/ 2120234 h 4618331"/>
              <a:gd name="connsiteX270" fmla="*/ 987235 w 10370844"/>
              <a:gd name="connsiteY270" fmla="*/ 2078249 h 4618331"/>
              <a:gd name="connsiteX271" fmla="*/ 924258 w 10370844"/>
              <a:gd name="connsiteY271" fmla="*/ 2036264 h 4618331"/>
              <a:gd name="connsiteX272" fmla="*/ 840288 w 10370844"/>
              <a:gd name="connsiteY272" fmla="*/ 1983783 h 4618331"/>
              <a:gd name="connsiteX273" fmla="*/ 787807 w 10370844"/>
              <a:gd name="connsiteY273" fmla="*/ 1962791 h 4618331"/>
              <a:gd name="connsiteX274" fmla="*/ 756318 w 10370844"/>
              <a:gd name="connsiteY274" fmla="*/ 1941798 h 4618331"/>
              <a:gd name="connsiteX275" fmla="*/ 724830 w 10370844"/>
              <a:gd name="connsiteY275" fmla="*/ 1931302 h 4618331"/>
              <a:gd name="connsiteX276" fmla="*/ 661852 w 10370844"/>
              <a:gd name="connsiteY276" fmla="*/ 1899814 h 4618331"/>
              <a:gd name="connsiteX277" fmla="*/ 567387 w 10370844"/>
              <a:gd name="connsiteY277" fmla="*/ 1868325 h 4618331"/>
              <a:gd name="connsiteX278" fmla="*/ 525402 w 10370844"/>
              <a:gd name="connsiteY278" fmla="*/ 1836836 h 4618331"/>
              <a:gd name="connsiteX279" fmla="*/ 420440 w 10370844"/>
              <a:gd name="connsiteY279" fmla="*/ 1805348 h 4618331"/>
              <a:gd name="connsiteX280" fmla="*/ 357462 w 10370844"/>
              <a:gd name="connsiteY280" fmla="*/ 1773859 h 4618331"/>
              <a:gd name="connsiteX281" fmla="*/ 325974 w 10370844"/>
              <a:gd name="connsiteY281" fmla="*/ 1752867 h 4618331"/>
              <a:gd name="connsiteX282" fmla="*/ 294485 w 10370844"/>
              <a:gd name="connsiteY282" fmla="*/ 1742370 h 4618331"/>
              <a:gd name="connsiteX283" fmla="*/ 231508 w 10370844"/>
              <a:gd name="connsiteY283" fmla="*/ 1710882 h 4618331"/>
              <a:gd name="connsiteX284" fmla="*/ 168531 w 10370844"/>
              <a:gd name="connsiteY284" fmla="*/ 1658401 h 4618331"/>
              <a:gd name="connsiteX285" fmla="*/ 105553 w 10370844"/>
              <a:gd name="connsiteY285" fmla="*/ 1616416 h 4618331"/>
              <a:gd name="connsiteX286" fmla="*/ 74065 w 10370844"/>
              <a:gd name="connsiteY286" fmla="*/ 1595424 h 4618331"/>
              <a:gd name="connsiteX287" fmla="*/ 11088 w 10370844"/>
              <a:gd name="connsiteY287" fmla="*/ 1532446 h 4618331"/>
              <a:gd name="connsiteX288" fmla="*/ 11088 w 10370844"/>
              <a:gd name="connsiteY288" fmla="*/ 1469469 h 4618331"/>
              <a:gd name="connsiteX289" fmla="*/ 42576 w 10370844"/>
              <a:gd name="connsiteY289" fmla="*/ 1458973 h 4618331"/>
              <a:gd name="connsiteX290" fmla="*/ 74065 w 10370844"/>
              <a:gd name="connsiteY290" fmla="*/ 1416988 h 461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10370844" h="4618331">
                <a:moveTo>
                  <a:pt x="74065" y="1416988"/>
                </a:moveTo>
                <a:lnTo>
                  <a:pt x="74065" y="1416988"/>
                </a:lnTo>
                <a:cubicBezTo>
                  <a:pt x="109052" y="1409991"/>
                  <a:pt x="144261" y="1404019"/>
                  <a:pt x="179027" y="1395996"/>
                </a:cubicBezTo>
                <a:cubicBezTo>
                  <a:pt x="189808" y="1393508"/>
                  <a:pt x="199630" y="1387478"/>
                  <a:pt x="210516" y="1385499"/>
                </a:cubicBezTo>
                <a:cubicBezTo>
                  <a:pt x="238268" y="1380453"/>
                  <a:pt x="266561" y="1378992"/>
                  <a:pt x="294485" y="1375003"/>
                </a:cubicBezTo>
                <a:cubicBezTo>
                  <a:pt x="315553" y="1371993"/>
                  <a:pt x="336367" y="1367320"/>
                  <a:pt x="357462" y="1364507"/>
                </a:cubicBezTo>
                <a:cubicBezTo>
                  <a:pt x="507058" y="1344561"/>
                  <a:pt x="399802" y="1364436"/>
                  <a:pt x="504409" y="1343515"/>
                </a:cubicBezTo>
                <a:cubicBezTo>
                  <a:pt x="579390" y="1293528"/>
                  <a:pt x="542910" y="1307649"/>
                  <a:pt x="609371" y="1291034"/>
                </a:cubicBezTo>
                <a:cubicBezTo>
                  <a:pt x="650374" y="1250031"/>
                  <a:pt x="607351" y="1286795"/>
                  <a:pt x="661852" y="1259545"/>
                </a:cubicBezTo>
                <a:cubicBezTo>
                  <a:pt x="673135" y="1253904"/>
                  <a:pt x="683490" y="1246433"/>
                  <a:pt x="693341" y="1238553"/>
                </a:cubicBezTo>
                <a:cubicBezTo>
                  <a:pt x="701068" y="1232371"/>
                  <a:pt x="705847" y="1222651"/>
                  <a:pt x="714333" y="1217560"/>
                </a:cubicBezTo>
                <a:cubicBezTo>
                  <a:pt x="723820" y="1211868"/>
                  <a:pt x="735926" y="1212012"/>
                  <a:pt x="745822" y="1207064"/>
                </a:cubicBezTo>
                <a:cubicBezTo>
                  <a:pt x="827222" y="1166365"/>
                  <a:pt x="729643" y="1201963"/>
                  <a:pt x="808799" y="1175575"/>
                </a:cubicBezTo>
                <a:cubicBezTo>
                  <a:pt x="819295" y="1165079"/>
                  <a:pt x="828209" y="1152715"/>
                  <a:pt x="840288" y="1144087"/>
                </a:cubicBezTo>
                <a:cubicBezTo>
                  <a:pt x="853020" y="1134992"/>
                  <a:pt x="867669" y="1128711"/>
                  <a:pt x="882273" y="1123094"/>
                </a:cubicBezTo>
                <a:cubicBezTo>
                  <a:pt x="917382" y="1109590"/>
                  <a:pt x="989761" y="1090343"/>
                  <a:pt x="1029220" y="1070613"/>
                </a:cubicBezTo>
                <a:cubicBezTo>
                  <a:pt x="1040503" y="1064972"/>
                  <a:pt x="1049425" y="1055262"/>
                  <a:pt x="1060708" y="1049621"/>
                </a:cubicBezTo>
                <a:cubicBezTo>
                  <a:pt x="1070604" y="1044673"/>
                  <a:pt x="1082028" y="1043483"/>
                  <a:pt x="1092197" y="1039125"/>
                </a:cubicBezTo>
                <a:cubicBezTo>
                  <a:pt x="1221020" y="983915"/>
                  <a:pt x="1060250" y="1049849"/>
                  <a:pt x="1165670" y="997140"/>
                </a:cubicBezTo>
                <a:cubicBezTo>
                  <a:pt x="1175566" y="992192"/>
                  <a:pt x="1186663" y="990143"/>
                  <a:pt x="1197159" y="986644"/>
                </a:cubicBezTo>
                <a:cubicBezTo>
                  <a:pt x="1287395" y="926486"/>
                  <a:pt x="1173231" y="998607"/>
                  <a:pt x="1260136" y="955155"/>
                </a:cubicBezTo>
                <a:cubicBezTo>
                  <a:pt x="1271419" y="949514"/>
                  <a:pt x="1281360" y="941495"/>
                  <a:pt x="1291625" y="934163"/>
                </a:cubicBezTo>
                <a:cubicBezTo>
                  <a:pt x="1305860" y="923995"/>
                  <a:pt x="1317726" y="910005"/>
                  <a:pt x="1333610" y="902674"/>
                </a:cubicBezTo>
                <a:cubicBezTo>
                  <a:pt x="1363747" y="888765"/>
                  <a:pt x="1428076" y="871185"/>
                  <a:pt x="1428076" y="871185"/>
                </a:cubicBezTo>
                <a:cubicBezTo>
                  <a:pt x="1438572" y="860689"/>
                  <a:pt x="1447213" y="847931"/>
                  <a:pt x="1459564" y="839697"/>
                </a:cubicBezTo>
                <a:cubicBezTo>
                  <a:pt x="1468770" y="833560"/>
                  <a:pt x="1481157" y="834148"/>
                  <a:pt x="1491053" y="829200"/>
                </a:cubicBezTo>
                <a:cubicBezTo>
                  <a:pt x="1509300" y="820076"/>
                  <a:pt x="1526821" y="809411"/>
                  <a:pt x="1543534" y="797712"/>
                </a:cubicBezTo>
                <a:cubicBezTo>
                  <a:pt x="1562847" y="784193"/>
                  <a:pt x="1601598" y="747688"/>
                  <a:pt x="1627503" y="734735"/>
                </a:cubicBezTo>
                <a:cubicBezTo>
                  <a:pt x="1637399" y="729787"/>
                  <a:pt x="1648496" y="727737"/>
                  <a:pt x="1658992" y="724238"/>
                </a:cubicBezTo>
                <a:cubicBezTo>
                  <a:pt x="1669488" y="713742"/>
                  <a:pt x="1679078" y="702253"/>
                  <a:pt x="1690481" y="692750"/>
                </a:cubicBezTo>
                <a:cubicBezTo>
                  <a:pt x="1700172" y="684674"/>
                  <a:pt x="1711704" y="679089"/>
                  <a:pt x="1721969" y="671757"/>
                </a:cubicBezTo>
                <a:cubicBezTo>
                  <a:pt x="1736204" y="661589"/>
                  <a:pt x="1749719" y="650437"/>
                  <a:pt x="1763954" y="640269"/>
                </a:cubicBezTo>
                <a:cubicBezTo>
                  <a:pt x="1774219" y="632937"/>
                  <a:pt x="1785752" y="627352"/>
                  <a:pt x="1795443" y="619276"/>
                </a:cubicBezTo>
                <a:cubicBezTo>
                  <a:pt x="1806846" y="609773"/>
                  <a:pt x="1816435" y="598284"/>
                  <a:pt x="1826931" y="587788"/>
                </a:cubicBezTo>
                <a:cubicBezTo>
                  <a:pt x="1830430" y="577292"/>
                  <a:pt x="1831291" y="565505"/>
                  <a:pt x="1837428" y="556299"/>
                </a:cubicBezTo>
                <a:cubicBezTo>
                  <a:pt x="1850951" y="536015"/>
                  <a:pt x="1908348" y="493265"/>
                  <a:pt x="1921397" y="482826"/>
                </a:cubicBezTo>
                <a:cubicBezTo>
                  <a:pt x="1941281" y="423172"/>
                  <a:pt x="1924069" y="459162"/>
                  <a:pt x="1994871" y="388360"/>
                </a:cubicBezTo>
                <a:lnTo>
                  <a:pt x="2015863" y="367367"/>
                </a:lnTo>
                <a:cubicBezTo>
                  <a:pt x="2019362" y="356871"/>
                  <a:pt x="2019353" y="344442"/>
                  <a:pt x="2026359" y="335879"/>
                </a:cubicBezTo>
                <a:cubicBezTo>
                  <a:pt x="2082095" y="267758"/>
                  <a:pt x="2089234" y="265972"/>
                  <a:pt x="2141818" y="230917"/>
                </a:cubicBezTo>
                <a:cubicBezTo>
                  <a:pt x="2168920" y="194780"/>
                  <a:pt x="2198607" y="151073"/>
                  <a:pt x="2236283" y="125955"/>
                </a:cubicBezTo>
                <a:cubicBezTo>
                  <a:pt x="2282327" y="95258"/>
                  <a:pt x="2257680" y="112531"/>
                  <a:pt x="2309757" y="73474"/>
                </a:cubicBezTo>
                <a:cubicBezTo>
                  <a:pt x="2316754" y="62978"/>
                  <a:pt x="2320898" y="49865"/>
                  <a:pt x="2330749" y="41985"/>
                </a:cubicBezTo>
                <a:cubicBezTo>
                  <a:pt x="2339389" y="35073"/>
                  <a:pt x="2352632" y="36978"/>
                  <a:pt x="2362238" y="31489"/>
                </a:cubicBezTo>
                <a:cubicBezTo>
                  <a:pt x="2377427" y="22810"/>
                  <a:pt x="2390228" y="10496"/>
                  <a:pt x="2404223" y="0"/>
                </a:cubicBezTo>
                <a:cubicBezTo>
                  <a:pt x="2498689" y="3499"/>
                  <a:pt x="2593478" y="1938"/>
                  <a:pt x="2687620" y="10496"/>
                </a:cubicBezTo>
                <a:cubicBezTo>
                  <a:pt x="2709657" y="12499"/>
                  <a:pt x="2728827" y="27531"/>
                  <a:pt x="2750598" y="31489"/>
                </a:cubicBezTo>
                <a:cubicBezTo>
                  <a:pt x="2806103" y="41581"/>
                  <a:pt x="2862557" y="45484"/>
                  <a:pt x="2918537" y="52481"/>
                </a:cubicBezTo>
                <a:lnTo>
                  <a:pt x="3002507" y="62977"/>
                </a:lnTo>
                <a:cubicBezTo>
                  <a:pt x="3016502" y="66476"/>
                  <a:pt x="3030409" y="70345"/>
                  <a:pt x="3044491" y="73474"/>
                </a:cubicBezTo>
                <a:cubicBezTo>
                  <a:pt x="3088492" y="83252"/>
                  <a:pt x="3114386" y="86872"/>
                  <a:pt x="3159950" y="94466"/>
                </a:cubicBezTo>
                <a:lnTo>
                  <a:pt x="3222927" y="115458"/>
                </a:lnTo>
                <a:cubicBezTo>
                  <a:pt x="3233423" y="118957"/>
                  <a:pt x="3245209" y="119818"/>
                  <a:pt x="3254415" y="125955"/>
                </a:cubicBezTo>
                <a:cubicBezTo>
                  <a:pt x="3295110" y="153084"/>
                  <a:pt x="3273936" y="142958"/>
                  <a:pt x="3317393" y="157443"/>
                </a:cubicBezTo>
                <a:cubicBezTo>
                  <a:pt x="3407628" y="217602"/>
                  <a:pt x="3293463" y="145478"/>
                  <a:pt x="3380370" y="188932"/>
                </a:cubicBezTo>
                <a:cubicBezTo>
                  <a:pt x="3398617" y="198056"/>
                  <a:pt x="3415551" y="209609"/>
                  <a:pt x="3432851" y="220421"/>
                </a:cubicBezTo>
                <a:cubicBezTo>
                  <a:pt x="3443548" y="227107"/>
                  <a:pt x="3453057" y="235772"/>
                  <a:pt x="3464340" y="241413"/>
                </a:cubicBezTo>
                <a:cubicBezTo>
                  <a:pt x="3474236" y="246361"/>
                  <a:pt x="3485332" y="248410"/>
                  <a:pt x="3495828" y="251909"/>
                </a:cubicBezTo>
                <a:cubicBezTo>
                  <a:pt x="3506324" y="258907"/>
                  <a:pt x="3516034" y="267260"/>
                  <a:pt x="3527317" y="272902"/>
                </a:cubicBezTo>
                <a:cubicBezTo>
                  <a:pt x="3552416" y="285451"/>
                  <a:pt x="3584035" y="295306"/>
                  <a:pt x="3611286" y="304390"/>
                </a:cubicBezTo>
                <a:cubicBezTo>
                  <a:pt x="3701525" y="364550"/>
                  <a:pt x="3587355" y="292425"/>
                  <a:pt x="3674264" y="335879"/>
                </a:cubicBezTo>
                <a:cubicBezTo>
                  <a:pt x="3685547" y="341520"/>
                  <a:pt x="3694225" y="351748"/>
                  <a:pt x="3705752" y="356871"/>
                </a:cubicBezTo>
                <a:cubicBezTo>
                  <a:pt x="3725973" y="365858"/>
                  <a:pt x="3747737" y="370866"/>
                  <a:pt x="3768730" y="377864"/>
                </a:cubicBezTo>
                <a:lnTo>
                  <a:pt x="3831707" y="398856"/>
                </a:lnTo>
                <a:lnTo>
                  <a:pt x="3873692" y="409352"/>
                </a:lnTo>
                <a:cubicBezTo>
                  <a:pt x="3887687" y="416350"/>
                  <a:pt x="3900832" y="425397"/>
                  <a:pt x="3915676" y="430345"/>
                </a:cubicBezTo>
                <a:cubicBezTo>
                  <a:pt x="3932601" y="435987"/>
                  <a:pt x="3950742" y="436971"/>
                  <a:pt x="3968158" y="440841"/>
                </a:cubicBezTo>
                <a:cubicBezTo>
                  <a:pt x="3982240" y="443970"/>
                  <a:pt x="3996325" y="447192"/>
                  <a:pt x="4010142" y="451337"/>
                </a:cubicBezTo>
                <a:cubicBezTo>
                  <a:pt x="4031337" y="457695"/>
                  <a:pt x="4052127" y="465331"/>
                  <a:pt x="4073120" y="472329"/>
                </a:cubicBezTo>
                <a:cubicBezTo>
                  <a:pt x="4083616" y="475828"/>
                  <a:pt x="4093759" y="480656"/>
                  <a:pt x="4104608" y="482826"/>
                </a:cubicBezTo>
                <a:cubicBezTo>
                  <a:pt x="4171235" y="496151"/>
                  <a:pt x="4139782" y="488995"/>
                  <a:pt x="4199074" y="503818"/>
                </a:cubicBezTo>
                <a:lnTo>
                  <a:pt x="4545449" y="493322"/>
                </a:lnTo>
                <a:cubicBezTo>
                  <a:pt x="4570158" y="492087"/>
                  <a:pt x="4594485" y="486685"/>
                  <a:pt x="4618922" y="482826"/>
                </a:cubicBezTo>
                <a:lnTo>
                  <a:pt x="4744877" y="461833"/>
                </a:lnTo>
                <a:cubicBezTo>
                  <a:pt x="4749648" y="462098"/>
                  <a:pt x="4908213" y="454284"/>
                  <a:pt x="4965297" y="482826"/>
                </a:cubicBezTo>
                <a:cubicBezTo>
                  <a:pt x="4976580" y="488468"/>
                  <a:pt x="4984931" y="499507"/>
                  <a:pt x="4996786" y="503818"/>
                </a:cubicBezTo>
                <a:cubicBezTo>
                  <a:pt x="5023900" y="513678"/>
                  <a:pt x="5080755" y="524811"/>
                  <a:pt x="5080755" y="524811"/>
                </a:cubicBezTo>
                <a:cubicBezTo>
                  <a:pt x="5087753" y="535307"/>
                  <a:pt x="5092254" y="547992"/>
                  <a:pt x="5101748" y="556299"/>
                </a:cubicBezTo>
                <a:cubicBezTo>
                  <a:pt x="5120735" y="572913"/>
                  <a:pt x="5164725" y="598284"/>
                  <a:pt x="5164725" y="598284"/>
                </a:cubicBezTo>
                <a:cubicBezTo>
                  <a:pt x="5168224" y="615778"/>
                  <a:pt x="5169579" y="633840"/>
                  <a:pt x="5175221" y="650765"/>
                </a:cubicBezTo>
                <a:cubicBezTo>
                  <a:pt x="5180169" y="665609"/>
                  <a:pt x="5192097" y="677654"/>
                  <a:pt x="5196214" y="692750"/>
                </a:cubicBezTo>
                <a:cubicBezTo>
                  <a:pt x="5202724" y="716618"/>
                  <a:pt x="5202643" y="741820"/>
                  <a:pt x="5206710" y="766223"/>
                </a:cubicBezTo>
                <a:cubicBezTo>
                  <a:pt x="5209643" y="783820"/>
                  <a:pt x="5212879" y="801397"/>
                  <a:pt x="5217206" y="818704"/>
                </a:cubicBezTo>
                <a:cubicBezTo>
                  <a:pt x="5219889" y="829438"/>
                  <a:pt x="5222010" y="840706"/>
                  <a:pt x="5227702" y="850193"/>
                </a:cubicBezTo>
                <a:cubicBezTo>
                  <a:pt x="5232793" y="858679"/>
                  <a:pt x="5241697" y="864188"/>
                  <a:pt x="5248695" y="871185"/>
                </a:cubicBezTo>
                <a:cubicBezTo>
                  <a:pt x="5255692" y="892178"/>
                  <a:pt x="5254040" y="918516"/>
                  <a:pt x="5269687" y="934163"/>
                </a:cubicBezTo>
                <a:cubicBezTo>
                  <a:pt x="5323621" y="988097"/>
                  <a:pt x="5310095" y="979520"/>
                  <a:pt x="5364153" y="1018132"/>
                </a:cubicBezTo>
                <a:cubicBezTo>
                  <a:pt x="5374418" y="1025464"/>
                  <a:pt x="5384359" y="1033483"/>
                  <a:pt x="5395642" y="1039125"/>
                </a:cubicBezTo>
                <a:cubicBezTo>
                  <a:pt x="5405538" y="1044073"/>
                  <a:pt x="5416634" y="1046122"/>
                  <a:pt x="5427130" y="1049621"/>
                </a:cubicBezTo>
                <a:cubicBezTo>
                  <a:pt x="5486852" y="1109341"/>
                  <a:pt x="5425294" y="1059428"/>
                  <a:pt x="5511100" y="1091606"/>
                </a:cubicBezTo>
                <a:cubicBezTo>
                  <a:pt x="5522912" y="1096035"/>
                  <a:pt x="5531306" y="1106957"/>
                  <a:pt x="5542589" y="1112598"/>
                </a:cubicBezTo>
                <a:cubicBezTo>
                  <a:pt x="5552485" y="1117546"/>
                  <a:pt x="5563581" y="1119595"/>
                  <a:pt x="5574077" y="1123094"/>
                </a:cubicBezTo>
                <a:cubicBezTo>
                  <a:pt x="5584573" y="1130092"/>
                  <a:pt x="5595875" y="1136011"/>
                  <a:pt x="5605566" y="1144087"/>
                </a:cubicBezTo>
                <a:cubicBezTo>
                  <a:pt x="5616969" y="1153590"/>
                  <a:pt x="5624467" y="1167708"/>
                  <a:pt x="5637054" y="1175575"/>
                </a:cubicBezTo>
                <a:cubicBezTo>
                  <a:pt x="5653750" y="1186010"/>
                  <a:pt x="5737817" y="1212662"/>
                  <a:pt x="5752513" y="1217560"/>
                </a:cubicBezTo>
                <a:cubicBezTo>
                  <a:pt x="5763009" y="1224558"/>
                  <a:pt x="5772473" y="1233430"/>
                  <a:pt x="5784001" y="1238553"/>
                </a:cubicBezTo>
                <a:cubicBezTo>
                  <a:pt x="5827581" y="1257922"/>
                  <a:pt x="5854564" y="1261062"/>
                  <a:pt x="5899460" y="1270041"/>
                </a:cubicBezTo>
                <a:cubicBezTo>
                  <a:pt x="5987378" y="1314002"/>
                  <a:pt x="5889424" y="1270168"/>
                  <a:pt x="6004422" y="1301530"/>
                </a:cubicBezTo>
                <a:cubicBezTo>
                  <a:pt x="6022599" y="1306487"/>
                  <a:pt x="6039196" y="1316083"/>
                  <a:pt x="6056903" y="1322522"/>
                </a:cubicBezTo>
                <a:cubicBezTo>
                  <a:pt x="6077699" y="1330084"/>
                  <a:pt x="6098413" y="1338148"/>
                  <a:pt x="6119880" y="1343515"/>
                </a:cubicBezTo>
                <a:cubicBezTo>
                  <a:pt x="6140526" y="1348677"/>
                  <a:pt x="6161865" y="1350512"/>
                  <a:pt x="6182857" y="1354011"/>
                </a:cubicBezTo>
                <a:cubicBezTo>
                  <a:pt x="6304392" y="1402624"/>
                  <a:pt x="6152469" y="1346997"/>
                  <a:pt x="6319308" y="1385499"/>
                </a:cubicBezTo>
                <a:cubicBezTo>
                  <a:pt x="6337667" y="1389736"/>
                  <a:pt x="6353510" y="1401922"/>
                  <a:pt x="6371789" y="1406492"/>
                </a:cubicBezTo>
                <a:cubicBezTo>
                  <a:pt x="6395790" y="1412492"/>
                  <a:pt x="6420771" y="1413489"/>
                  <a:pt x="6445262" y="1416988"/>
                </a:cubicBezTo>
                <a:cubicBezTo>
                  <a:pt x="6466255" y="1423985"/>
                  <a:pt x="6487814" y="1429469"/>
                  <a:pt x="6508240" y="1437980"/>
                </a:cubicBezTo>
                <a:cubicBezTo>
                  <a:pt x="6529905" y="1447007"/>
                  <a:pt x="6548785" y="1462567"/>
                  <a:pt x="6571217" y="1469469"/>
                </a:cubicBezTo>
                <a:cubicBezTo>
                  <a:pt x="6594863" y="1476745"/>
                  <a:pt x="6620199" y="1476466"/>
                  <a:pt x="6644690" y="1479965"/>
                </a:cubicBezTo>
                <a:cubicBezTo>
                  <a:pt x="6808911" y="1526886"/>
                  <a:pt x="6634315" y="1479992"/>
                  <a:pt x="6781141" y="1511454"/>
                </a:cubicBezTo>
                <a:cubicBezTo>
                  <a:pt x="6809352" y="1517499"/>
                  <a:pt x="6837370" y="1524520"/>
                  <a:pt x="6865111" y="1532446"/>
                </a:cubicBezTo>
                <a:cubicBezTo>
                  <a:pt x="6886388" y="1538525"/>
                  <a:pt x="6906621" y="1548072"/>
                  <a:pt x="6928088" y="1553439"/>
                </a:cubicBezTo>
                <a:cubicBezTo>
                  <a:pt x="6948734" y="1558601"/>
                  <a:pt x="6970073" y="1560436"/>
                  <a:pt x="6991065" y="1563935"/>
                </a:cubicBezTo>
                <a:cubicBezTo>
                  <a:pt x="7015556" y="1574431"/>
                  <a:pt x="7038918" y="1588104"/>
                  <a:pt x="7064538" y="1595424"/>
                </a:cubicBezTo>
                <a:cubicBezTo>
                  <a:pt x="7088326" y="1602221"/>
                  <a:pt x="7113861" y="1600553"/>
                  <a:pt x="7138012" y="1605920"/>
                </a:cubicBezTo>
                <a:cubicBezTo>
                  <a:pt x="7176954" y="1614574"/>
                  <a:pt x="7215261" y="1625945"/>
                  <a:pt x="7253470" y="1637408"/>
                </a:cubicBezTo>
                <a:cubicBezTo>
                  <a:pt x="7285262" y="1646946"/>
                  <a:pt x="7315984" y="1659910"/>
                  <a:pt x="7347936" y="1668897"/>
                </a:cubicBezTo>
                <a:cubicBezTo>
                  <a:pt x="7440233" y="1694855"/>
                  <a:pt x="7627050" y="1744364"/>
                  <a:pt x="7736296" y="1763363"/>
                </a:cubicBezTo>
                <a:cubicBezTo>
                  <a:pt x="7767510" y="1768792"/>
                  <a:pt x="7799273" y="1770360"/>
                  <a:pt x="7830762" y="1773859"/>
                </a:cubicBezTo>
                <a:cubicBezTo>
                  <a:pt x="7872747" y="1784355"/>
                  <a:pt x="7914515" y="1795757"/>
                  <a:pt x="7956716" y="1805348"/>
                </a:cubicBezTo>
                <a:cubicBezTo>
                  <a:pt x="7991509" y="1813255"/>
                  <a:pt x="8027063" y="1817686"/>
                  <a:pt x="8061678" y="1826340"/>
                </a:cubicBezTo>
                <a:cubicBezTo>
                  <a:pt x="8246535" y="1872554"/>
                  <a:pt x="8085805" y="1849746"/>
                  <a:pt x="8271602" y="1868325"/>
                </a:cubicBezTo>
                <a:cubicBezTo>
                  <a:pt x="8520328" y="1942944"/>
                  <a:pt x="8250164" y="1868237"/>
                  <a:pt x="8460534" y="1910310"/>
                </a:cubicBezTo>
                <a:cubicBezTo>
                  <a:pt x="8485510" y="1915305"/>
                  <a:pt x="8509296" y="1925124"/>
                  <a:pt x="8534007" y="1931302"/>
                </a:cubicBezTo>
                <a:cubicBezTo>
                  <a:pt x="8576185" y="1941846"/>
                  <a:pt x="8642227" y="1950776"/>
                  <a:pt x="8680954" y="1952295"/>
                </a:cubicBezTo>
                <a:cubicBezTo>
                  <a:pt x="8827830" y="1958055"/>
                  <a:pt x="8974848" y="1959292"/>
                  <a:pt x="9121795" y="1962791"/>
                </a:cubicBezTo>
                <a:lnTo>
                  <a:pt x="9300230" y="1983783"/>
                </a:lnTo>
                <a:cubicBezTo>
                  <a:pt x="9325207" y="1988778"/>
                  <a:pt x="9348993" y="1998598"/>
                  <a:pt x="9373704" y="2004776"/>
                </a:cubicBezTo>
                <a:cubicBezTo>
                  <a:pt x="9403041" y="2012110"/>
                  <a:pt x="9461091" y="2021090"/>
                  <a:pt x="9489162" y="2025768"/>
                </a:cubicBezTo>
                <a:cubicBezTo>
                  <a:pt x="9496160" y="2032765"/>
                  <a:pt x="9500967" y="2043085"/>
                  <a:pt x="9510155" y="2046760"/>
                </a:cubicBezTo>
                <a:cubicBezTo>
                  <a:pt x="9547523" y="2061707"/>
                  <a:pt x="9615271" y="2071277"/>
                  <a:pt x="9657102" y="2078249"/>
                </a:cubicBezTo>
                <a:cubicBezTo>
                  <a:pt x="9667598" y="2085246"/>
                  <a:pt x="9676995" y="2094272"/>
                  <a:pt x="9688590" y="2099241"/>
                </a:cubicBezTo>
                <a:cubicBezTo>
                  <a:pt x="9701849" y="2104924"/>
                  <a:pt x="9716704" y="2105775"/>
                  <a:pt x="9730575" y="2109738"/>
                </a:cubicBezTo>
                <a:cubicBezTo>
                  <a:pt x="9741213" y="2112778"/>
                  <a:pt x="9751894" y="2115876"/>
                  <a:pt x="9762064" y="2120234"/>
                </a:cubicBezTo>
                <a:cubicBezTo>
                  <a:pt x="9776445" y="2126397"/>
                  <a:pt x="9789114" y="2136559"/>
                  <a:pt x="9804048" y="2141226"/>
                </a:cubicBezTo>
                <a:cubicBezTo>
                  <a:pt x="9845355" y="2154135"/>
                  <a:pt x="9888391" y="2160826"/>
                  <a:pt x="9930003" y="2172715"/>
                </a:cubicBezTo>
                <a:cubicBezTo>
                  <a:pt x="9954494" y="2179712"/>
                  <a:pt x="9978551" y="2188460"/>
                  <a:pt x="10003476" y="2193707"/>
                </a:cubicBezTo>
                <a:cubicBezTo>
                  <a:pt x="10045127" y="2202476"/>
                  <a:pt x="10087880" y="2205467"/>
                  <a:pt x="10129431" y="2214700"/>
                </a:cubicBezTo>
                <a:cubicBezTo>
                  <a:pt x="10151032" y="2219500"/>
                  <a:pt x="10192408" y="2235692"/>
                  <a:pt x="10192408" y="2235692"/>
                </a:cubicBezTo>
                <a:cubicBezTo>
                  <a:pt x="10202904" y="2242690"/>
                  <a:pt x="10212614" y="2251043"/>
                  <a:pt x="10223897" y="2256685"/>
                </a:cubicBezTo>
                <a:cubicBezTo>
                  <a:pt x="10248996" y="2269234"/>
                  <a:pt x="10280615" y="2279089"/>
                  <a:pt x="10307866" y="2288173"/>
                </a:cubicBezTo>
                <a:cubicBezTo>
                  <a:pt x="10314864" y="2298669"/>
                  <a:pt x="10319939" y="2310742"/>
                  <a:pt x="10328859" y="2319662"/>
                </a:cubicBezTo>
                <a:cubicBezTo>
                  <a:pt x="10337779" y="2328582"/>
                  <a:pt x="10353350" y="2330158"/>
                  <a:pt x="10360347" y="2340654"/>
                </a:cubicBezTo>
                <a:cubicBezTo>
                  <a:pt x="10368349" y="2352657"/>
                  <a:pt x="10367345" y="2368644"/>
                  <a:pt x="10370844" y="2382639"/>
                </a:cubicBezTo>
                <a:cubicBezTo>
                  <a:pt x="10367345" y="2484102"/>
                  <a:pt x="10373339" y="2586340"/>
                  <a:pt x="10360347" y="2687029"/>
                </a:cubicBezTo>
                <a:cubicBezTo>
                  <a:pt x="10358733" y="2699540"/>
                  <a:pt x="10337779" y="2699101"/>
                  <a:pt x="10328859" y="2708021"/>
                </a:cubicBezTo>
                <a:cubicBezTo>
                  <a:pt x="10319939" y="2716941"/>
                  <a:pt x="10316786" y="2730590"/>
                  <a:pt x="10307866" y="2739510"/>
                </a:cubicBezTo>
                <a:cubicBezTo>
                  <a:pt x="10287517" y="2759859"/>
                  <a:pt x="10270501" y="2762462"/>
                  <a:pt x="10244889" y="2770999"/>
                </a:cubicBezTo>
                <a:cubicBezTo>
                  <a:pt x="10234393" y="2781495"/>
                  <a:pt x="10225117" y="2793374"/>
                  <a:pt x="10213400" y="2802487"/>
                </a:cubicBezTo>
                <a:cubicBezTo>
                  <a:pt x="10193485" y="2817976"/>
                  <a:pt x="10168263" y="2826631"/>
                  <a:pt x="10150423" y="2844472"/>
                </a:cubicBezTo>
                <a:cubicBezTo>
                  <a:pt x="10125555" y="2869341"/>
                  <a:pt x="10102064" y="2895578"/>
                  <a:pt x="10066454" y="2907449"/>
                </a:cubicBezTo>
                <a:cubicBezTo>
                  <a:pt x="10055958" y="2910948"/>
                  <a:pt x="10044861" y="2912998"/>
                  <a:pt x="10034965" y="2917946"/>
                </a:cubicBezTo>
                <a:cubicBezTo>
                  <a:pt x="9953581" y="2958638"/>
                  <a:pt x="10051130" y="2923053"/>
                  <a:pt x="9971988" y="2949434"/>
                </a:cubicBezTo>
                <a:cubicBezTo>
                  <a:pt x="9961492" y="2956432"/>
                  <a:pt x="9950591" y="2962858"/>
                  <a:pt x="9940499" y="2970427"/>
                </a:cubicBezTo>
                <a:cubicBezTo>
                  <a:pt x="9922577" y="2983869"/>
                  <a:pt x="9907015" y="3000538"/>
                  <a:pt x="9888018" y="3012411"/>
                </a:cubicBezTo>
                <a:cubicBezTo>
                  <a:pt x="9878636" y="3018275"/>
                  <a:pt x="9866699" y="3018550"/>
                  <a:pt x="9856529" y="3022908"/>
                </a:cubicBezTo>
                <a:cubicBezTo>
                  <a:pt x="9842148" y="3029072"/>
                  <a:pt x="9827813" y="3035607"/>
                  <a:pt x="9814545" y="3043900"/>
                </a:cubicBezTo>
                <a:cubicBezTo>
                  <a:pt x="9799710" y="3053172"/>
                  <a:pt x="9788207" y="3067566"/>
                  <a:pt x="9772560" y="3075389"/>
                </a:cubicBezTo>
                <a:cubicBezTo>
                  <a:pt x="9759657" y="3081840"/>
                  <a:pt x="9743891" y="3080337"/>
                  <a:pt x="9730575" y="3085885"/>
                </a:cubicBezTo>
                <a:cubicBezTo>
                  <a:pt x="9701688" y="3097921"/>
                  <a:pt x="9674595" y="3113875"/>
                  <a:pt x="9646605" y="3127870"/>
                </a:cubicBezTo>
                <a:cubicBezTo>
                  <a:pt x="9632610" y="3134867"/>
                  <a:pt x="9618037" y="3140812"/>
                  <a:pt x="9604620" y="3148862"/>
                </a:cubicBezTo>
                <a:cubicBezTo>
                  <a:pt x="9434236" y="3251094"/>
                  <a:pt x="9643089" y="3120010"/>
                  <a:pt x="9520651" y="3211839"/>
                </a:cubicBezTo>
                <a:cubicBezTo>
                  <a:pt x="9483144" y="3239969"/>
                  <a:pt x="9464643" y="3242955"/>
                  <a:pt x="9426185" y="3264320"/>
                </a:cubicBezTo>
                <a:cubicBezTo>
                  <a:pt x="9408351" y="3274228"/>
                  <a:pt x="9391004" y="3284997"/>
                  <a:pt x="9373704" y="3295809"/>
                </a:cubicBezTo>
                <a:cubicBezTo>
                  <a:pt x="9363007" y="3302495"/>
                  <a:pt x="9353242" y="3310675"/>
                  <a:pt x="9342215" y="3316801"/>
                </a:cubicBezTo>
                <a:cubicBezTo>
                  <a:pt x="9175684" y="3409318"/>
                  <a:pt x="9370632" y="3297346"/>
                  <a:pt x="9226757" y="3369283"/>
                </a:cubicBezTo>
                <a:cubicBezTo>
                  <a:pt x="9201527" y="3381898"/>
                  <a:pt x="9178514" y="3398652"/>
                  <a:pt x="9153284" y="3411267"/>
                </a:cubicBezTo>
                <a:cubicBezTo>
                  <a:pt x="8923803" y="3526007"/>
                  <a:pt x="9253082" y="3347545"/>
                  <a:pt x="8995840" y="3484741"/>
                </a:cubicBezTo>
                <a:cubicBezTo>
                  <a:pt x="8895710" y="3538144"/>
                  <a:pt x="8944160" y="3522207"/>
                  <a:pt x="8827901" y="3568710"/>
                </a:cubicBezTo>
                <a:cubicBezTo>
                  <a:pt x="8754900" y="3597910"/>
                  <a:pt x="8682789" y="3630087"/>
                  <a:pt x="8607481" y="3652680"/>
                </a:cubicBezTo>
                <a:cubicBezTo>
                  <a:pt x="8572494" y="3663176"/>
                  <a:pt x="8536517" y="3670813"/>
                  <a:pt x="8502519" y="3684169"/>
                </a:cubicBezTo>
                <a:cubicBezTo>
                  <a:pt x="8438374" y="3709369"/>
                  <a:pt x="8376668" y="3740382"/>
                  <a:pt x="8313587" y="3768138"/>
                </a:cubicBezTo>
                <a:cubicBezTo>
                  <a:pt x="8289198" y="3778869"/>
                  <a:pt x="8263946" y="3787711"/>
                  <a:pt x="8240114" y="3799627"/>
                </a:cubicBezTo>
                <a:cubicBezTo>
                  <a:pt x="8219121" y="3810123"/>
                  <a:pt x="8198503" y="3821404"/>
                  <a:pt x="8177136" y="3831116"/>
                </a:cubicBezTo>
                <a:cubicBezTo>
                  <a:pt x="8159984" y="3838913"/>
                  <a:pt x="8141125" y="3842958"/>
                  <a:pt x="8124655" y="3852108"/>
                </a:cubicBezTo>
                <a:cubicBezTo>
                  <a:pt x="8109363" y="3860604"/>
                  <a:pt x="8097227" y="3873893"/>
                  <a:pt x="8082671" y="3883597"/>
                </a:cubicBezTo>
                <a:cubicBezTo>
                  <a:pt x="8065696" y="3894913"/>
                  <a:pt x="8047164" y="3903769"/>
                  <a:pt x="8030189" y="3915085"/>
                </a:cubicBezTo>
                <a:cubicBezTo>
                  <a:pt x="7951282" y="3967689"/>
                  <a:pt x="8027232" y="3927224"/>
                  <a:pt x="7935724" y="3978062"/>
                </a:cubicBezTo>
                <a:cubicBezTo>
                  <a:pt x="7922046" y="3985661"/>
                  <a:pt x="7908037" y="3992700"/>
                  <a:pt x="7893739" y="3999055"/>
                </a:cubicBezTo>
                <a:cubicBezTo>
                  <a:pt x="7876522" y="4006707"/>
                  <a:pt x="7857728" y="4010897"/>
                  <a:pt x="7841258" y="4020047"/>
                </a:cubicBezTo>
                <a:cubicBezTo>
                  <a:pt x="7825966" y="4028543"/>
                  <a:pt x="7813988" y="4042076"/>
                  <a:pt x="7799273" y="4051536"/>
                </a:cubicBezTo>
                <a:cubicBezTo>
                  <a:pt x="7764951" y="4073600"/>
                  <a:pt x="7729298" y="4093521"/>
                  <a:pt x="7694311" y="4114513"/>
                </a:cubicBezTo>
                <a:cubicBezTo>
                  <a:pt x="7657000" y="4136899"/>
                  <a:pt x="7619472" y="4161242"/>
                  <a:pt x="7578853" y="4177490"/>
                </a:cubicBezTo>
                <a:cubicBezTo>
                  <a:pt x="7565459" y="4182848"/>
                  <a:pt x="7550863" y="4184488"/>
                  <a:pt x="7536868" y="4187987"/>
                </a:cubicBezTo>
                <a:cubicBezTo>
                  <a:pt x="7446138" y="4242424"/>
                  <a:pt x="7523732" y="4199656"/>
                  <a:pt x="7431906" y="4240468"/>
                </a:cubicBezTo>
                <a:cubicBezTo>
                  <a:pt x="7354093" y="4275052"/>
                  <a:pt x="7423102" y="4250400"/>
                  <a:pt x="7358432" y="4271956"/>
                </a:cubicBezTo>
                <a:cubicBezTo>
                  <a:pt x="7297923" y="4312297"/>
                  <a:pt x="7356291" y="4277373"/>
                  <a:pt x="7295455" y="4303445"/>
                </a:cubicBezTo>
                <a:cubicBezTo>
                  <a:pt x="7204646" y="4342362"/>
                  <a:pt x="7295840" y="4310312"/>
                  <a:pt x="7221982" y="4334934"/>
                </a:cubicBezTo>
                <a:cubicBezTo>
                  <a:pt x="7207987" y="4345430"/>
                  <a:pt x="7195186" y="4357743"/>
                  <a:pt x="7179997" y="4366422"/>
                </a:cubicBezTo>
                <a:cubicBezTo>
                  <a:pt x="7170391" y="4371911"/>
                  <a:pt x="7158404" y="4371970"/>
                  <a:pt x="7148508" y="4376918"/>
                </a:cubicBezTo>
                <a:cubicBezTo>
                  <a:pt x="7137225" y="4382560"/>
                  <a:pt x="7127516" y="4390913"/>
                  <a:pt x="7117020" y="4397911"/>
                </a:cubicBezTo>
                <a:cubicBezTo>
                  <a:pt x="7110022" y="4408407"/>
                  <a:pt x="7104947" y="4420479"/>
                  <a:pt x="7096027" y="4429399"/>
                </a:cubicBezTo>
                <a:cubicBezTo>
                  <a:pt x="7075678" y="4449747"/>
                  <a:pt x="7058662" y="4452351"/>
                  <a:pt x="7033050" y="4460888"/>
                </a:cubicBezTo>
                <a:cubicBezTo>
                  <a:pt x="6990798" y="4503138"/>
                  <a:pt x="7037778" y="4463360"/>
                  <a:pt x="6970073" y="4492377"/>
                </a:cubicBezTo>
                <a:cubicBezTo>
                  <a:pt x="6937878" y="4506175"/>
                  <a:pt x="6933801" y="4522603"/>
                  <a:pt x="6907095" y="4544858"/>
                </a:cubicBezTo>
                <a:cubicBezTo>
                  <a:pt x="6879966" y="4567466"/>
                  <a:pt x="6875677" y="4565827"/>
                  <a:pt x="6844118" y="4576346"/>
                </a:cubicBezTo>
                <a:cubicBezTo>
                  <a:pt x="6833622" y="4583344"/>
                  <a:pt x="6824158" y="4592216"/>
                  <a:pt x="6812630" y="4597339"/>
                </a:cubicBezTo>
                <a:cubicBezTo>
                  <a:pt x="6792409" y="4606326"/>
                  <a:pt x="6749652" y="4618331"/>
                  <a:pt x="6749652" y="4618331"/>
                </a:cubicBezTo>
                <a:cubicBezTo>
                  <a:pt x="6290374" y="4610802"/>
                  <a:pt x="6233775" y="4626628"/>
                  <a:pt x="5888963" y="4586842"/>
                </a:cubicBezTo>
                <a:cubicBezTo>
                  <a:pt x="5811918" y="4577952"/>
                  <a:pt x="5856961" y="4574613"/>
                  <a:pt x="5773505" y="4555354"/>
                </a:cubicBezTo>
                <a:cubicBezTo>
                  <a:pt x="5749399" y="4549791"/>
                  <a:pt x="5724523" y="4548357"/>
                  <a:pt x="5700032" y="4544858"/>
                </a:cubicBezTo>
                <a:cubicBezTo>
                  <a:pt x="5693034" y="4537860"/>
                  <a:pt x="5687890" y="4528291"/>
                  <a:pt x="5679039" y="4523865"/>
                </a:cubicBezTo>
                <a:cubicBezTo>
                  <a:pt x="5659247" y="4513969"/>
                  <a:pt x="5616062" y="4502873"/>
                  <a:pt x="5616062" y="4502873"/>
                </a:cubicBezTo>
                <a:cubicBezTo>
                  <a:pt x="5566870" y="4453679"/>
                  <a:pt x="5633115" y="4511792"/>
                  <a:pt x="5532092" y="4471384"/>
                </a:cubicBezTo>
                <a:cubicBezTo>
                  <a:pt x="5515850" y="4464887"/>
                  <a:pt x="5505399" y="4448392"/>
                  <a:pt x="5490107" y="4439896"/>
                </a:cubicBezTo>
                <a:cubicBezTo>
                  <a:pt x="5400548" y="4390141"/>
                  <a:pt x="5473205" y="4446388"/>
                  <a:pt x="5395642" y="4397911"/>
                </a:cubicBezTo>
                <a:cubicBezTo>
                  <a:pt x="5380807" y="4388639"/>
                  <a:pt x="5368372" y="4375882"/>
                  <a:pt x="5353657" y="4366422"/>
                </a:cubicBezTo>
                <a:cubicBezTo>
                  <a:pt x="5319335" y="4344358"/>
                  <a:pt x="5280556" y="4328934"/>
                  <a:pt x="5248695" y="4303445"/>
                </a:cubicBezTo>
                <a:cubicBezTo>
                  <a:pt x="5243425" y="4299229"/>
                  <a:pt x="5182723" y="4248182"/>
                  <a:pt x="5164725" y="4240468"/>
                </a:cubicBezTo>
                <a:cubicBezTo>
                  <a:pt x="5151466" y="4234785"/>
                  <a:pt x="5136735" y="4233470"/>
                  <a:pt x="5122740" y="4229971"/>
                </a:cubicBezTo>
                <a:lnTo>
                  <a:pt x="5059763" y="4187987"/>
                </a:lnTo>
                <a:cubicBezTo>
                  <a:pt x="5049267" y="4180989"/>
                  <a:pt x="5039557" y="4172636"/>
                  <a:pt x="5028274" y="4166994"/>
                </a:cubicBezTo>
                <a:cubicBezTo>
                  <a:pt x="5014279" y="4159997"/>
                  <a:pt x="4999022" y="4155096"/>
                  <a:pt x="4986290" y="4146002"/>
                </a:cubicBezTo>
                <a:cubicBezTo>
                  <a:pt x="4929724" y="4105597"/>
                  <a:pt x="4979453" y="4107579"/>
                  <a:pt x="4891824" y="4072528"/>
                </a:cubicBezTo>
                <a:cubicBezTo>
                  <a:pt x="4874330" y="4065531"/>
                  <a:pt x="4856195" y="4059962"/>
                  <a:pt x="4839343" y="4051536"/>
                </a:cubicBezTo>
                <a:cubicBezTo>
                  <a:pt x="4828060" y="4045895"/>
                  <a:pt x="4819137" y="4036186"/>
                  <a:pt x="4807854" y="4030544"/>
                </a:cubicBezTo>
                <a:cubicBezTo>
                  <a:pt x="4797958" y="4025596"/>
                  <a:pt x="4786261" y="4024995"/>
                  <a:pt x="4776365" y="4020047"/>
                </a:cubicBezTo>
                <a:cubicBezTo>
                  <a:pt x="4765082" y="4014405"/>
                  <a:pt x="4756404" y="4004178"/>
                  <a:pt x="4744877" y="3999055"/>
                </a:cubicBezTo>
                <a:cubicBezTo>
                  <a:pt x="4671876" y="3966610"/>
                  <a:pt x="4700980" y="3987921"/>
                  <a:pt x="4639915" y="3967566"/>
                </a:cubicBezTo>
                <a:cubicBezTo>
                  <a:pt x="4622041" y="3961608"/>
                  <a:pt x="4604928" y="3953571"/>
                  <a:pt x="4587434" y="3946574"/>
                </a:cubicBezTo>
                <a:cubicBezTo>
                  <a:pt x="4546640" y="3905780"/>
                  <a:pt x="4587963" y="3941590"/>
                  <a:pt x="4513960" y="3904589"/>
                </a:cubicBezTo>
                <a:cubicBezTo>
                  <a:pt x="4441471" y="3868345"/>
                  <a:pt x="4527871" y="3894948"/>
                  <a:pt x="4440487" y="3873100"/>
                </a:cubicBezTo>
                <a:cubicBezTo>
                  <a:pt x="4335142" y="3807260"/>
                  <a:pt x="4383965" y="3838918"/>
                  <a:pt x="4293540" y="3778635"/>
                </a:cubicBezTo>
                <a:cubicBezTo>
                  <a:pt x="4283044" y="3771637"/>
                  <a:pt x="4273764" y="3762327"/>
                  <a:pt x="4262051" y="3757642"/>
                </a:cubicBezTo>
                <a:cubicBezTo>
                  <a:pt x="4244557" y="3750645"/>
                  <a:pt x="4226422" y="3745076"/>
                  <a:pt x="4209570" y="3736650"/>
                </a:cubicBezTo>
                <a:cubicBezTo>
                  <a:pt x="4198287" y="3731008"/>
                  <a:pt x="4189365" y="3721299"/>
                  <a:pt x="4178082" y="3715657"/>
                </a:cubicBezTo>
                <a:cubicBezTo>
                  <a:pt x="4168186" y="3710709"/>
                  <a:pt x="4156489" y="3710109"/>
                  <a:pt x="4146593" y="3705161"/>
                </a:cubicBezTo>
                <a:cubicBezTo>
                  <a:pt x="4077909" y="3670820"/>
                  <a:pt x="4153258" y="3699108"/>
                  <a:pt x="4083616" y="3652680"/>
                </a:cubicBezTo>
                <a:cubicBezTo>
                  <a:pt x="4074410" y="3646543"/>
                  <a:pt x="4062623" y="3645683"/>
                  <a:pt x="4052127" y="3642184"/>
                </a:cubicBezTo>
                <a:cubicBezTo>
                  <a:pt x="3986757" y="3576811"/>
                  <a:pt x="4081393" y="3665192"/>
                  <a:pt x="3999646" y="3610695"/>
                </a:cubicBezTo>
                <a:cubicBezTo>
                  <a:pt x="3924603" y="3560667"/>
                  <a:pt x="4014974" y="3590912"/>
                  <a:pt x="3926173" y="3568710"/>
                </a:cubicBezTo>
                <a:cubicBezTo>
                  <a:pt x="3919175" y="3561713"/>
                  <a:pt x="3913772" y="3552628"/>
                  <a:pt x="3905180" y="3547718"/>
                </a:cubicBezTo>
                <a:cubicBezTo>
                  <a:pt x="3888821" y="3538370"/>
                  <a:pt x="3869916" y="3534378"/>
                  <a:pt x="3852699" y="3526726"/>
                </a:cubicBezTo>
                <a:cubicBezTo>
                  <a:pt x="3838401" y="3520371"/>
                  <a:pt x="3825096" y="3511897"/>
                  <a:pt x="3810714" y="3505733"/>
                </a:cubicBezTo>
                <a:cubicBezTo>
                  <a:pt x="3800545" y="3501375"/>
                  <a:pt x="3789122" y="3500185"/>
                  <a:pt x="3779226" y="3495237"/>
                </a:cubicBezTo>
                <a:cubicBezTo>
                  <a:pt x="3710305" y="3460777"/>
                  <a:pt x="3793068" y="3480328"/>
                  <a:pt x="3684760" y="3453252"/>
                </a:cubicBezTo>
                <a:cubicBezTo>
                  <a:pt x="3670765" y="3449753"/>
                  <a:pt x="3656592" y="3446901"/>
                  <a:pt x="3642775" y="3442756"/>
                </a:cubicBezTo>
                <a:cubicBezTo>
                  <a:pt x="3621580" y="3436398"/>
                  <a:pt x="3579798" y="3421764"/>
                  <a:pt x="3579798" y="3421764"/>
                </a:cubicBezTo>
                <a:cubicBezTo>
                  <a:pt x="3569302" y="3414766"/>
                  <a:pt x="3560165" y="3405082"/>
                  <a:pt x="3548309" y="3400771"/>
                </a:cubicBezTo>
                <a:cubicBezTo>
                  <a:pt x="3521195" y="3390911"/>
                  <a:pt x="3492631" y="3385437"/>
                  <a:pt x="3464340" y="3379779"/>
                </a:cubicBezTo>
                <a:cubicBezTo>
                  <a:pt x="3434363" y="3373784"/>
                  <a:pt x="3399531" y="3367683"/>
                  <a:pt x="3369874" y="3358786"/>
                </a:cubicBezTo>
                <a:cubicBezTo>
                  <a:pt x="3348679" y="3352428"/>
                  <a:pt x="3327889" y="3344791"/>
                  <a:pt x="3306897" y="3337794"/>
                </a:cubicBezTo>
                <a:lnTo>
                  <a:pt x="3275408" y="3327298"/>
                </a:lnTo>
                <a:lnTo>
                  <a:pt x="3243919" y="3316801"/>
                </a:lnTo>
                <a:lnTo>
                  <a:pt x="3212431" y="3306305"/>
                </a:lnTo>
                <a:cubicBezTo>
                  <a:pt x="3201935" y="3295809"/>
                  <a:pt x="3193021" y="3283445"/>
                  <a:pt x="3180942" y="3274817"/>
                </a:cubicBezTo>
                <a:cubicBezTo>
                  <a:pt x="3168210" y="3265722"/>
                  <a:pt x="3150977" y="3263841"/>
                  <a:pt x="3138957" y="3253824"/>
                </a:cubicBezTo>
                <a:cubicBezTo>
                  <a:pt x="3076826" y="3202048"/>
                  <a:pt x="3168097" y="3234870"/>
                  <a:pt x="3075980" y="3211839"/>
                </a:cubicBezTo>
                <a:cubicBezTo>
                  <a:pt x="3005180" y="3141039"/>
                  <a:pt x="3041167" y="3158250"/>
                  <a:pt x="2981514" y="3138366"/>
                </a:cubicBezTo>
                <a:cubicBezTo>
                  <a:pt x="2974096" y="3127239"/>
                  <a:pt x="2954488" y="3093364"/>
                  <a:pt x="2939529" y="3085885"/>
                </a:cubicBezTo>
                <a:cubicBezTo>
                  <a:pt x="2919737" y="3075989"/>
                  <a:pt x="2876552" y="3064893"/>
                  <a:pt x="2876552" y="3064893"/>
                </a:cubicBezTo>
                <a:cubicBezTo>
                  <a:pt x="2862557" y="3050898"/>
                  <a:pt x="2851035" y="3033887"/>
                  <a:pt x="2834567" y="3022908"/>
                </a:cubicBezTo>
                <a:cubicBezTo>
                  <a:pt x="2794845" y="2996426"/>
                  <a:pt x="2811999" y="3010835"/>
                  <a:pt x="2782086" y="2980923"/>
                </a:cubicBezTo>
                <a:cubicBezTo>
                  <a:pt x="2785585" y="2903951"/>
                  <a:pt x="2792582" y="2827058"/>
                  <a:pt x="2792582" y="2750006"/>
                </a:cubicBezTo>
                <a:cubicBezTo>
                  <a:pt x="2792582" y="2662468"/>
                  <a:pt x="2791412" y="2574641"/>
                  <a:pt x="2782086" y="2487601"/>
                </a:cubicBezTo>
                <a:cubicBezTo>
                  <a:pt x="2780088" y="2468950"/>
                  <a:pt x="2750807" y="2448502"/>
                  <a:pt x="2740101" y="2435120"/>
                </a:cubicBezTo>
                <a:cubicBezTo>
                  <a:pt x="2732221" y="2425269"/>
                  <a:pt x="2728029" y="2412551"/>
                  <a:pt x="2719109" y="2403631"/>
                </a:cubicBezTo>
                <a:cubicBezTo>
                  <a:pt x="2710189" y="2394711"/>
                  <a:pt x="2698573" y="2388898"/>
                  <a:pt x="2687620" y="2382639"/>
                </a:cubicBezTo>
                <a:cubicBezTo>
                  <a:pt x="2644931" y="2358246"/>
                  <a:pt x="2649569" y="2362630"/>
                  <a:pt x="2603651" y="2351150"/>
                </a:cubicBezTo>
                <a:cubicBezTo>
                  <a:pt x="2509185" y="2354649"/>
                  <a:pt x="2414505" y="2354397"/>
                  <a:pt x="2320253" y="2361647"/>
                </a:cubicBezTo>
                <a:cubicBezTo>
                  <a:pt x="2122005" y="2376897"/>
                  <a:pt x="2263453" y="2376888"/>
                  <a:pt x="2120825" y="2403631"/>
                </a:cubicBezTo>
                <a:cubicBezTo>
                  <a:pt x="2089685" y="2409470"/>
                  <a:pt x="2057848" y="2410629"/>
                  <a:pt x="2026359" y="2414128"/>
                </a:cubicBezTo>
                <a:cubicBezTo>
                  <a:pt x="1907402" y="2407130"/>
                  <a:pt x="1788281" y="2402514"/>
                  <a:pt x="1669488" y="2393135"/>
                </a:cubicBezTo>
                <a:cubicBezTo>
                  <a:pt x="1587895" y="2386693"/>
                  <a:pt x="1663642" y="2384963"/>
                  <a:pt x="1596015" y="2351150"/>
                </a:cubicBezTo>
                <a:cubicBezTo>
                  <a:pt x="1566327" y="2336306"/>
                  <a:pt x="1531237" y="2334506"/>
                  <a:pt x="1501549" y="2319662"/>
                </a:cubicBezTo>
                <a:cubicBezTo>
                  <a:pt x="1384669" y="2261221"/>
                  <a:pt x="1531898" y="2331041"/>
                  <a:pt x="1417579" y="2288173"/>
                </a:cubicBezTo>
                <a:cubicBezTo>
                  <a:pt x="1210026" y="2210343"/>
                  <a:pt x="1500512" y="2308820"/>
                  <a:pt x="1344106" y="2256685"/>
                </a:cubicBezTo>
                <a:cubicBezTo>
                  <a:pt x="1229486" y="2180271"/>
                  <a:pt x="1406192" y="2292977"/>
                  <a:pt x="1270632" y="2225196"/>
                </a:cubicBezTo>
                <a:cubicBezTo>
                  <a:pt x="1254985" y="2217373"/>
                  <a:pt x="1244295" y="2201530"/>
                  <a:pt x="1228648" y="2193707"/>
                </a:cubicBezTo>
                <a:cubicBezTo>
                  <a:pt x="1208856" y="2183811"/>
                  <a:pt x="1186663" y="2179712"/>
                  <a:pt x="1165670" y="2172715"/>
                </a:cubicBezTo>
                <a:cubicBezTo>
                  <a:pt x="1075437" y="2112559"/>
                  <a:pt x="1189600" y="2184679"/>
                  <a:pt x="1102693" y="2141226"/>
                </a:cubicBezTo>
                <a:cubicBezTo>
                  <a:pt x="1091410" y="2135584"/>
                  <a:pt x="1082279" y="2126275"/>
                  <a:pt x="1071204" y="2120234"/>
                </a:cubicBezTo>
                <a:cubicBezTo>
                  <a:pt x="1043732" y="2105249"/>
                  <a:pt x="987235" y="2078249"/>
                  <a:pt x="987235" y="2078249"/>
                </a:cubicBezTo>
                <a:cubicBezTo>
                  <a:pt x="919390" y="2010404"/>
                  <a:pt x="991094" y="2072720"/>
                  <a:pt x="924258" y="2036264"/>
                </a:cubicBezTo>
                <a:cubicBezTo>
                  <a:pt x="895281" y="2020458"/>
                  <a:pt x="870934" y="1996041"/>
                  <a:pt x="840288" y="1983783"/>
                </a:cubicBezTo>
                <a:cubicBezTo>
                  <a:pt x="822794" y="1976786"/>
                  <a:pt x="804659" y="1971217"/>
                  <a:pt x="787807" y="1962791"/>
                </a:cubicBezTo>
                <a:cubicBezTo>
                  <a:pt x="776524" y="1957149"/>
                  <a:pt x="767601" y="1947440"/>
                  <a:pt x="756318" y="1941798"/>
                </a:cubicBezTo>
                <a:cubicBezTo>
                  <a:pt x="746422" y="1936850"/>
                  <a:pt x="734726" y="1936250"/>
                  <a:pt x="724830" y="1931302"/>
                </a:cubicBezTo>
                <a:cubicBezTo>
                  <a:pt x="643444" y="1890610"/>
                  <a:pt x="740997" y="1926195"/>
                  <a:pt x="661852" y="1899814"/>
                </a:cubicBezTo>
                <a:cubicBezTo>
                  <a:pt x="573543" y="1840939"/>
                  <a:pt x="708794" y="1924888"/>
                  <a:pt x="567387" y="1868325"/>
                </a:cubicBezTo>
                <a:cubicBezTo>
                  <a:pt x="551144" y="1861828"/>
                  <a:pt x="540694" y="1845332"/>
                  <a:pt x="525402" y="1836836"/>
                </a:cubicBezTo>
                <a:cubicBezTo>
                  <a:pt x="486565" y="1815260"/>
                  <a:pt x="462793" y="1813818"/>
                  <a:pt x="420440" y="1805348"/>
                </a:cubicBezTo>
                <a:cubicBezTo>
                  <a:pt x="330201" y="1745188"/>
                  <a:pt x="444371" y="1817313"/>
                  <a:pt x="357462" y="1773859"/>
                </a:cubicBezTo>
                <a:cubicBezTo>
                  <a:pt x="346179" y="1768218"/>
                  <a:pt x="337257" y="1758509"/>
                  <a:pt x="325974" y="1752867"/>
                </a:cubicBezTo>
                <a:cubicBezTo>
                  <a:pt x="316078" y="1747919"/>
                  <a:pt x="304381" y="1747318"/>
                  <a:pt x="294485" y="1742370"/>
                </a:cubicBezTo>
                <a:cubicBezTo>
                  <a:pt x="213104" y="1701679"/>
                  <a:pt x="310651" y="1737262"/>
                  <a:pt x="231508" y="1710882"/>
                </a:cubicBezTo>
                <a:cubicBezTo>
                  <a:pt x="118973" y="1635858"/>
                  <a:pt x="289770" y="1752697"/>
                  <a:pt x="168531" y="1658401"/>
                </a:cubicBezTo>
                <a:cubicBezTo>
                  <a:pt x="148616" y="1642911"/>
                  <a:pt x="126546" y="1630411"/>
                  <a:pt x="105553" y="1616416"/>
                </a:cubicBezTo>
                <a:cubicBezTo>
                  <a:pt x="95057" y="1609419"/>
                  <a:pt x="82985" y="1604344"/>
                  <a:pt x="74065" y="1595424"/>
                </a:cubicBezTo>
                <a:lnTo>
                  <a:pt x="11088" y="1532446"/>
                </a:lnTo>
                <a:cubicBezTo>
                  <a:pt x="4089" y="1511452"/>
                  <a:pt x="-9906" y="1490463"/>
                  <a:pt x="11088" y="1469469"/>
                </a:cubicBezTo>
                <a:cubicBezTo>
                  <a:pt x="18911" y="1461646"/>
                  <a:pt x="32680" y="1463921"/>
                  <a:pt x="42576" y="1458973"/>
                </a:cubicBezTo>
                <a:cubicBezTo>
                  <a:pt x="47002" y="1456760"/>
                  <a:pt x="68817" y="1423986"/>
                  <a:pt x="74065" y="1416988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7294864" y="4870241"/>
            <a:ext cx="1458972" cy="629771"/>
          </a:xfrm>
          <a:custGeom>
            <a:avLst/>
            <a:gdLst>
              <a:gd name="connsiteX0" fmla="*/ 0 w 1458972"/>
              <a:gd name="connsiteY0" fmla="*/ 356871 h 629772"/>
              <a:gd name="connsiteX1" fmla="*/ 0 w 1458972"/>
              <a:gd name="connsiteY1" fmla="*/ 356871 h 629772"/>
              <a:gd name="connsiteX2" fmla="*/ 178435 w 1458972"/>
              <a:gd name="connsiteY2" fmla="*/ 346375 h 629772"/>
              <a:gd name="connsiteX3" fmla="*/ 241412 w 1458972"/>
              <a:gd name="connsiteY3" fmla="*/ 335878 h 629772"/>
              <a:gd name="connsiteX4" fmla="*/ 272901 w 1458972"/>
              <a:gd name="connsiteY4" fmla="*/ 314886 h 629772"/>
              <a:gd name="connsiteX5" fmla="*/ 367367 w 1458972"/>
              <a:gd name="connsiteY5" fmla="*/ 283397 h 629772"/>
              <a:gd name="connsiteX6" fmla="*/ 409352 w 1458972"/>
              <a:gd name="connsiteY6" fmla="*/ 251909 h 629772"/>
              <a:gd name="connsiteX7" fmla="*/ 440840 w 1458972"/>
              <a:gd name="connsiteY7" fmla="*/ 241413 h 629772"/>
              <a:gd name="connsiteX8" fmla="*/ 493321 w 1458972"/>
              <a:gd name="connsiteY8" fmla="*/ 188932 h 629772"/>
              <a:gd name="connsiteX9" fmla="*/ 535306 w 1458972"/>
              <a:gd name="connsiteY9" fmla="*/ 146947 h 629772"/>
              <a:gd name="connsiteX10" fmla="*/ 556299 w 1458972"/>
              <a:gd name="connsiteY10" fmla="*/ 125954 h 629772"/>
              <a:gd name="connsiteX11" fmla="*/ 577291 w 1458972"/>
              <a:gd name="connsiteY11" fmla="*/ 94466 h 629772"/>
              <a:gd name="connsiteX12" fmla="*/ 619276 w 1458972"/>
              <a:gd name="connsiteY12" fmla="*/ 83970 h 629772"/>
              <a:gd name="connsiteX13" fmla="*/ 650764 w 1458972"/>
              <a:gd name="connsiteY13" fmla="*/ 62977 h 629772"/>
              <a:gd name="connsiteX14" fmla="*/ 713742 w 1458972"/>
              <a:gd name="connsiteY14" fmla="*/ 41985 h 629772"/>
              <a:gd name="connsiteX15" fmla="*/ 734734 w 1458972"/>
              <a:gd name="connsiteY15" fmla="*/ 20992 h 629772"/>
              <a:gd name="connsiteX16" fmla="*/ 776719 w 1458972"/>
              <a:gd name="connsiteY16" fmla="*/ 10496 h 629772"/>
              <a:gd name="connsiteX17" fmla="*/ 808208 w 1458972"/>
              <a:gd name="connsiteY17" fmla="*/ 0 h 629772"/>
              <a:gd name="connsiteX18" fmla="*/ 1007635 w 1458972"/>
              <a:gd name="connsiteY18" fmla="*/ 10496 h 629772"/>
              <a:gd name="connsiteX19" fmla="*/ 1070613 w 1458972"/>
              <a:gd name="connsiteY19" fmla="*/ 31488 h 629772"/>
              <a:gd name="connsiteX20" fmla="*/ 1102101 w 1458972"/>
              <a:gd name="connsiteY20" fmla="*/ 41985 h 629772"/>
              <a:gd name="connsiteX21" fmla="*/ 1123094 w 1458972"/>
              <a:gd name="connsiteY21" fmla="*/ 62977 h 629772"/>
              <a:gd name="connsiteX22" fmla="*/ 1196567 w 1458972"/>
              <a:gd name="connsiteY22" fmla="*/ 136451 h 629772"/>
              <a:gd name="connsiteX23" fmla="*/ 1217560 w 1458972"/>
              <a:gd name="connsiteY23" fmla="*/ 199428 h 629772"/>
              <a:gd name="connsiteX24" fmla="*/ 1228056 w 1458972"/>
              <a:gd name="connsiteY24" fmla="*/ 230916 h 629772"/>
              <a:gd name="connsiteX25" fmla="*/ 1259544 w 1458972"/>
              <a:gd name="connsiteY25" fmla="*/ 356871 h 629772"/>
              <a:gd name="connsiteX26" fmla="*/ 1312025 w 1458972"/>
              <a:gd name="connsiteY26" fmla="*/ 482825 h 629772"/>
              <a:gd name="connsiteX27" fmla="*/ 1385499 w 1458972"/>
              <a:gd name="connsiteY27" fmla="*/ 577291 h 629772"/>
              <a:gd name="connsiteX28" fmla="*/ 1416987 w 1458972"/>
              <a:gd name="connsiteY28" fmla="*/ 587787 h 629772"/>
              <a:gd name="connsiteX29" fmla="*/ 1427484 w 1458972"/>
              <a:gd name="connsiteY29" fmla="*/ 619276 h 629772"/>
              <a:gd name="connsiteX30" fmla="*/ 1458972 w 1458972"/>
              <a:gd name="connsiteY30" fmla="*/ 629772 h 629772"/>
              <a:gd name="connsiteX31" fmla="*/ 1458972 w 1458972"/>
              <a:gd name="connsiteY31" fmla="*/ 629772 h 62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58972" h="629772">
                <a:moveTo>
                  <a:pt x="0" y="356871"/>
                </a:moveTo>
                <a:lnTo>
                  <a:pt x="0" y="356871"/>
                </a:lnTo>
                <a:cubicBezTo>
                  <a:pt x="59478" y="353372"/>
                  <a:pt x="119078" y="351537"/>
                  <a:pt x="178435" y="346375"/>
                </a:cubicBezTo>
                <a:cubicBezTo>
                  <a:pt x="199637" y="344531"/>
                  <a:pt x="221222" y="342608"/>
                  <a:pt x="241412" y="335878"/>
                </a:cubicBezTo>
                <a:cubicBezTo>
                  <a:pt x="253380" y="331889"/>
                  <a:pt x="261618" y="320527"/>
                  <a:pt x="272901" y="314886"/>
                </a:cubicBezTo>
                <a:cubicBezTo>
                  <a:pt x="312424" y="295125"/>
                  <a:pt x="327280" y="293420"/>
                  <a:pt x="367367" y="283397"/>
                </a:cubicBezTo>
                <a:cubicBezTo>
                  <a:pt x="381362" y="272901"/>
                  <a:pt x="394163" y="260588"/>
                  <a:pt x="409352" y="251909"/>
                </a:cubicBezTo>
                <a:cubicBezTo>
                  <a:pt x="418958" y="246420"/>
                  <a:pt x="431989" y="248051"/>
                  <a:pt x="440840" y="241413"/>
                </a:cubicBezTo>
                <a:cubicBezTo>
                  <a:pt x="460632" y="226569"/>
                  <a:pt x="493321" y="188932"/>
                  <a:pt x="493321" y="188932"/>
                </a:cubicBezTo>
                <a:cubicBezTo>
                  <a:pt x="511982" y="132951"/>
                  <a:pt x="488656" y="174937"/>
                  <a:pt x="535306" y="146947"/>
                </a:cubicBezTo>
                <a:cubicBezTo>
                  <a:pt x="543792" y="141855"/>
                  <a:pt x="550117" y="133682"/>
                  <a:pt x="556299" y="125954"/>
                </a:cubicBezTo>
                <a:cubicBezTo>
                  <a:pt x="564179" y="116104"/>
                  <a:pt x="566795" y="101463"/>
                  <a:pt x="577291" y="94466"/>
                </a:cubicBezTo>
                <a:cubicBezTo>
                  <a:pt x="589294" y="86464"/>
                  <a:pt x="605281" y="87469"/>
                  <a:pt x="619276" y="83970"/>
                </a:cubicBezTo>
                <a:cubicBezTo>
                  <a:pt x="629772" y="76972"/>
                  <a:pt x="639236" y="68100"/>
                  <a:pt x="650764" y="62977"/>
                </a:cubicBezTo>
                <a:cubicBezTo>
                  <a:pt x="670985" y="53990"/>
                  <a:pt x="713742" y="41985"/>
                  <a:pt x="713742" y="41985"/>
                </a:cubicBezTo>
                <a:cubicBezTo>
                  <a:pt x="720739" y="34987"/>
                  <a:pt x="725883" y="25418"/>
                  <a:pt x="734734" y="20992"/>
                </a:cubicBezTo>
                <a:cubicBezTo>
                  <a:pt x="747637" y="14541"/>
                  <a:pt x="762848" y="14459"/>
                  <a:pt x="776719" y="10496"/>
                </a:cubicBezTo>
                <a:cubicBezTo>
                  <a:pt x="787357" y="7457"/>
                  <a:pt x="797712" y="3499"/>
                  <a:pt x="808208" y="0"/>
                </a:cubicBezTo>
                <a:cubicBezTo>
                  <a:pt x="874684" y="3499"/>
                  <a:pt x="941541" y="2565"/>
                  <a:pt x="1007635" y="10496"/>
                </a:cubicBezTo>
                <a:cubicBezTo>
                  <a:pt x="1029606" y="13132"/>
                  <a:pt x="1049620" y="24490"/>
                  <a:pt x="1070613" y="31488"/>
                </a:cubicBezTo>
                <a:lnTo>
                  <a:pt x="1102101" y="41985"/>
                </a:lnTo>
                <a:cubicBezTo>
                  <a:pt x="1109099" y="48982"/>
                  <a:pt x="1114608" y="57886"/>
                  <a:pt x="1123094" y="62977"/>
                </a:cubicBezTo>
                <a:cubicBezTo>
                  <a:pt x="1171487" y="92012"/>
                  <a:pt x="1164477" y="40184"/>
                  <a:pt x="1196567" y="136451"/>
                </a:cubicBezTo>
                <a:lnTo>
                  <a:pt x="1217560" y="199428"/>
                </a:lnTo>
                <a:lnTo>
                  <a:pt x="1228056" y="230916"/>
                </a:lnTo>
                <a:cubicBezTo>
                  <a:pt x="1248065" y="390990"/>
                  <a:pt x="1221737" y="256053"/>
                  <a:pt x="1259544" y="356871"/>
                </a:cubicBezTo>
                <a:cubicBezTo>
                  <a:pt x="1288729" y="434698"/>
                  <a:pt x="1239515" y="374059"/>
                  <a:pt x="1312025" y="482825"/>
                </a:cubicBezTo>
                <a:cubicBezTo>
                  <a:pt x="1328709" y="507851"/>
                  <a:pt x="1355899" y="557558"/>
                  <a:pt x="1385499" y="577291"/>
                </a:cubicBezTo>
                <a:cubicBezTo>
                  <a:pt x="1394705" y="583428"/>
                  <a:pt x="1406491" y="584288"/>
                  <a:pt x="1416987" y="587787"/>
                </a:cubicBezTo>
                <a:cubicBezTo>
                  <a:pt x="1420486" y="598283"/>
                  <a:pt x="1419660" y="611452"/>
                  <a:pt x="1427484" y="619276"/>
                </a:cubicBezTo>
                <a:cubicBezTo>
                  <a:pt x="1435307" y="627099"/>
                  <a:pt x="1458972" y="629772"/>
                  <a:pt x="1458972" y="629772"/>
                </a:cubicBezTo>
                <a:lnTo>
                  <a:pt x="1458972" y="62977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69023" y="4799727"/>
            <a:ext cx="369626" cy="923329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10052" y="4576683"/>
            <a:ext cx="369626" cy="923329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8938648" y="3768140"/>
            <a:ext cx="1416988" cy="1521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355636" y="3610779"/>
            <a:ext cx="1226118" cy="46166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400" dirty="0"/>
              <a:t>electron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21011" y="3752435"/>
            <a:ext cx="1695147" cy="46166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400" dirty="0"/>
              <a:t>Higgs boson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24449" y="7821104"/>
            <a:ext cx="1234082" cy="46166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400" dirty="0"/>
              <a:t>positron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351425" y="4481882"/>
            <a:ext cx="251634" cy="16164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71330" y="5294011"/>
            <a:ext cx="463458" cy="110799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65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2262" y="3594909"/>
            <a:ext cx="398329" cy="110799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6500" dirty="0">
                <a:solidFill>
                  <a:srgbClr val="008000"/>
                </a:solidFill>
              </a:rPr>
              <a:t>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490462" y="6223572"/>
            <a:ext cx="1060129" cy="797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46094" y="7042523"/>
            <a:ext cx="954106" cy="461665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400" dirty="0"/>
              <a:t>Quark</a:t>
            </a:r>
          </a:p>
        </p:txBody>
      </p:sp>
      <p:cxnSp>
        <p:nvCxnSpPr>
          <p:cNvPr id="41" name="Straight Arrow Connector 40"/>
          <p:cNvCxnSpPr>
            <a:stCxn id="39" idx="1"/>
          </p:cNvCxnSpPr>
          <p:nvPr/>
        </p:nvCxnSpPr>
        <p:spPr>
          <a:xfrm flipH="1" flipV="1">
            <a:off x="7294865" y="5384555"/>
            <a:ext cx="2529584" cy="2667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4761498" y="5738190"/>
            <a:ext cx="253138" cy="53422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224780" y="8535913"/>
            <a:ext cx="3336961" cy="646327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Multiple  </a:t>
            </a:r>
            <a:r>
              <a:rPr lang="en-GB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Branes</a:t>
            </a: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564" y="1700386"/>
            <a:ext cx="10244549" cy="7540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Particles are quanta of fluctuations of </a:t>
            </a:r>
            <a:r>
              <a:rPr lang="en-US" dirty="0" err="1" smtClean="0"/>
              <a:t>branes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901" y="138687"/>
            <a:ext cx="6224774" cy="1625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+mj-lt"/>
                <a:cs typeface="Herculanum"/>
              </a:rPr>
              <a:t>BRANES   </a:t>
            </a:r>
            <a:r>
              <a:rPr lang="en-US" sz="5400" dirty="0" err="1" smtClean="0">
                <a:latin typeface="+mj-lt"/>
                <a:cs typeface="Herculanum"/>
              </a:rPr>
              <a:t>vs</a:t>
            </a:r>
            <a:r>
              <a:rPr lang="en-US" sz="5400" dirty="0" smtClean="0">
                <a:latin typeface="+mj-lt"/>
                <a:cs typeface="Herculanum"/>
              </a:rPr>
              <a:t>     BULK </a:t>
            </a:r>
            <a:endParaRPr lang="en-US" sz="5400" dirty="0">
              <a:latin typeface="+mj-lt"/>
              <a:cs typeface="Herculanum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02721" y="2204206"/>
            <a:ext cx="4415662" cy="5279592"/>
          </a:xfrm>
          <a:custGeom>
            <a:avLst/>
            <a:gdLst>
              <a:gd name="connsiteX0" fmla="*/ 1126841 w 4415661"/>
              <a:gd name="connsiteY0" fmla="*/ 314886 h 5279592"/>
              <a:gd name="connsiteX1" fmla="*/ 1126841 w 4415661"/>
              <a:gd name="connsiteY1" fmla="*/ 314886 h 5279592"/>
              <a:gd name="connsiteX2" fmla="*/ 1084856 w 4415661"/>
              <a:gd name="connsiteY2" fmla="*/ 923666 h 5279592"/>
              <a:gd name="connsiteX3" fmla="*/ 1063863 w 4415661"/>
              <a:gd name="connsiteY3" fmla="*/ 1280537 h 5279592"/>
              <a:gd name="connsiteX4" fmla="*/ 1042871 w 4415661"/>
              <a:gd name="connsiteY4" fmla="*/ 1406492 h 5279592"/>
              <a:gd name="connsiteX5" fmla="*/ 1032375 w 4415661"/>
              <a:gd name="connsiteY5" fmla="*/ 1553438 h 5279592"/>
              <a:gd name="connsiteX6" fmla="*/ 1021879 w 4415661"/>
              <a:gd name="connsiteY6" fmla="*/ 1595423 h 5279592"/>
              <a:gd name="connsiteX7" fmla="*/ 1011382 w 4415661"/>
              <a:gd name="connsiteY7" fmla="*/ 1679393 h 5279592"/>
              <a:gd name="connsiteX8" fmla="*/ 979894 w 4415661"/>
              <a:gd name="connsiteY8" fmla="*/ 1752866 h 5279592"/>
              <a:gd name="connsiteX9" fmla="*/ 969397 w 4415661"/>
              <a:gd name="connsiteY9" fmla="*/ 1826340 h 5279592"/>
              <a:gd name="connsiteX10" fmla="*/ 948405 w 4415661"/>
              <a:gd name="connsiteY10" fmla="*/ 1899813 h 5279592"/>
              <a:gd name="connsiteX11" fmla="*/ 937909 w 4415661"/>
              <a:gd name="connsiteY11" fmla="*/ 1973287 h 5279592"/>
              <a:gd name="connsiteX12" fmla="*/ 895924 w 4415661"/>
              <a:gd name="connsiteY12" fmla="*/ 2067753 h 5279592"/>
              <a:gd name="connsiteX13" fmla="*/ 864435 w 4415661"/>
              <a:gd name="connsiteY13" fmla="*/ 2130730 h 5279592"/>
              <a:gd name="connsiteX14" fmla="*/ 843443 w 4415661"/>
              <a:gd name="connsiteY14" fmla="*/ 2225196 h 5279592"/>
              <a:gd name="connsiteX15" fmla="*/ 822451 w 4415661"/>
              <a:gd name="connsiteY15" fmla="*/ 2277677 h 5279592"/>
              <a:gd name="connsiteX16" fmla="*/ 801458 w 4415661"/>
              <a:gd name="connsiteY16" fmla="*/ 2340654 h 5279592"/>
              <a:gd name="connsiteX17" fmla="*/ 780466 w 4415661"/>
              <a:gd name="connsiteY17" fmla="*/ 2403631 h 5279592"/>
              <a:gd name="connsiteX18" fmla="*/ 769970 w 4415661"/>
              <a:gd name="connsiteY18" fmla="*/ 2435120 h 5279592"/>
              <a:gd name="connsiteX19" fmla="*/ 748977 w 4415661"/>
              <a:gd name="connsiteY19" fmla="*/ 2466608 h 5279592"/>
              <a:gd name="connsiteX20" fmla="*/ 727985 w 4415661"/>
              <a:gd name="connsiteY20" fmla="*/ 2561074 h 5279592"/>
              <a:gd name="connsiteX21" fmla="*/ 706992 w 4415661"/>
              <a:gd name="connsiteY21" fmla="*/ 2603059 h 5279592"/>
              <a:gd name="connsiteX22" fmla="*/ 696496 w 4415661"/>
              <a:gd name="connsiteY22" fmla="*/ 2634548 h 5279592"/>
              <a:gd name="connsiteX23" fmla="*/ 675504 w 4415661"/>
              <a:gd name="connsiteY23" fmla="*/ 2666036 h 5279592"/>
              <a:gd name="connsiteX24" fmla="*/ 633519 w 4415661"/>
              <a:gd name="connsiteY24" fmla="*/ 2791991 h 5279592"/>
              <a:gd name="connsiteX25" fmla="*/ 591534 w 4415661"/>
              <a:gd name="connsiteY25" fmla="*/ 2886457 h 5279592"/>
              <a:gd name="connsiteX26" fmla="*/ 570542 w 4415661"/>
              <a:gd name="connsiteY26" fmla="*/ 3001915 h 5279592"/>
              <a:gd name="connsiteX27" fmla="*/ 560045 w 4415661"/>
              <a:gd name="connsiteY27" fmla="*/ 3054396 h 5279592"/>
              <a:gd name="connsiteX28" fmla="*/ 539053 w 4415661"/>
              <a:gd name="connsiteY28" fmla="*/ 3085885 h 5279592"/>
              <a:gd name="connsiteX29" fmla="*/ 528557 w 4415661"/>
              <a:gd name="connsiteY29" fmla="*/ 3159358 h 5279592"/>
              <a:gd name="connsiteX30" fmla="*/ 486572 w 4415661"/>
              <a:gd name="connsiteY30" fmla="*/ 3274816 h 5279592"/>
              <a:gd name="connsiteX31" fmla="*/ 465580 w 4415661"/>
              <a:gd name="connsiteY31" fmla="*/ 3369282 h 5279592"/>
              <a:gd name="connsiteX32" fmla="*/ 434091 w 4415661"/>
              <a:gd name="connsiteY32" fmla="*/ 3453252 h 5279592"/>
              <a:gd name="connsiteX33" fmla="*/ 423595 w 4415661"/>
              <a:gd name="connsiteY33" fmla="*/ 3537221 h 5279592"/>
              <a:gd name="connsiteX34" fmla="*/ 413099 w 4415661"/>
              <a:gd name="connsiteY34" fmla="*/ 3579206 h 5279592"/>
              <a:gd name="connsiteX35" fmla="*/ 402602 w 4415661"/>
              <a:gd name="connsiteY35" fmla="*/ 3663176 h 5279592"/>
              <a:gd name="connsiteX36" fmla="*/ 392106 w 4415661"/>
              <a:gd name="connsiteY36" fmla="*/ 3715657 h 5279592"/>
              <a:gd name="connsiteX37" fmla="*/ 381610 w 4415661"/>
              <a:gd name="connsiteY37" fmla="*/ 3799627 h 5279592"/>
              <a:gd name="connsiteX38" fmla="*/ 360618 w 4415661"/>
              <a:gd name="connsiteY38" fmla="*/ 3873100 h 5279592"/>
              <a:gd name="connsiteX39" fmla="*/ 350121 w 4415661"/>
              <a:gd name="connsiteY39" fmla="*/ 3915085 h 5279592"/>
              <a:gd name="connsiteX40" fmla="*/ 339625 w 4415661"/>
              <a:gd name="connsiteY40" fmla="*/ 3988558 h 5279592"/>
              <a:gd name="connsiteX41" fmla="*/ 329129 w 4415661"/>
              <a:gd name="connsiteY41" fmla="*/ 4030543 h 5279592"/>
              <a:gd name="connsiteX42" fmla="*/ 308136 w 4415661"/>
              <a:gd name="connsiteY42" fmla="*/ 4146001 h 5279592"/>
              <a:gd name="connsiteX43" fmla="*/ 297640 w 4415661"/>
              <a:gd name="connsiteY43" fmla="*/ 4198483 h 5279592"/>
              <a:gd name="connsiteX44" fmla="*/ 287144 w 4415661"/>
              <a:gd name="connsiteY44" fmla="*/ 4240467 h 5279592"/>
              <a:gd name="connsiteX45" fmla="*/ 276648 w 4415661"/>
              <a:gd name="connsiteY45" fmla="*/ 4303445 h 5279592"/>
              <a:gd name="connsiteX46" fmla="*/ 245159 w 4415661"/>
              <a:gd name="connsiteY46" fmla="*/ 4397910 h 5279592"/>
              <a:gd name="connsiteX47" fmla="*/ 213671 w 4415661"/>
              <a:gd name="connsiteY47" fmla="*/ 4481880 h 5279592"/>
              <a:gd name="connsiteX48" fmla="*/ 192678 w 4415661"/>
              <a:gd name="connsiteY48" fmla="*/ 4502872 h 5279592"/>
              <a:gd name="connsiteX49" fmla="*/ 171686 w 4415661"/>
              <a:gd name="connsiteY49" fmla="*/ 4565850 h 5279592"/>
              <a:gd name="connsiteX50" fmla="*/ 161190 w 4415661"/>
              <a:gd name="connsiteY50" fmla="*/ 4607835 h 5279592"/>
              <a:gd name="connsiteX51" fmla="*/ 140197 w 4415661"/>
              <a:gd name="connsiteY51" fmla="*/ 4670812 h 5279592"/>
              <a:gd name="connsiteX52" fmla="*/ 119205 w 4415661"/>
              <a:gd name="connsiteY52" fmla="*/ 4702300 h 5279592"/>
              <a:gd name="connsiteX53" fmla="*/ 87716 w 4415661"/>
              <a:gd name="connsiteY53" fmla="*/ 4807262 h 5279592"/>
              <a:gd name="connsiteX54" fmla="*/ 56228 w 4415661"/>
              <a:gd name="connsiteY54" fmla="*/ 4828255 h 5279592"/>
              <a:gd name="connsiteX55" fmla="*/ 66724 w 4415661"/>
              <a:gd name="connsiteY55" fmla="*/ 4891232 h 5279592"/>
              <a:gd name="connsiteX56" fmla="*/ 45731 w 4415661"/>
              <a:gd name="connsiteY56" fmla="*/ 5017187 h 5279592"/>
              <a:gd name="connsiteX57" fmla="*/ 24739 w 4415661"/>
              <a:gd name="connsiteY57" fmla="*/ 5059171 h 5279592"/>
              <a:gd name="connsiteX58" fmla="*/ 3746 w 4415661"/>
              <a:gd name="connsiteY58" fmla="*/ 5227111 h 5279592"/>
              <a:gd name="connsiteX59" fmla="*/ 14243 w 4415661"/>
              <a:gd name="connsiteY59" fmla="*/ 5269096 h 5279592"/>
              <a:gd name="connsiteX60" fmla="*/ 371114 w 4415661"/>
              <a:gd name="connsiteY60" fmla="*/ 5279592 h 5279592"/>
              <a:gd name="connsiteX61" fmla="*/ 560045 w 4415661"/>
              <a:gd name="connsiteY61" fmla="*/ 5269096 h 5279592"/>
              <a:gd name="connsiteX62" fmla="*/ 727985 w 4415661"/>
              <a:gd name="connsiteY62" fmla="*/ 5237607 h 5279592"/>
              <a:gd name="connsiteX63" fmla="*/ 895924 w 4415661"/>
              <a:gd name="connsiteY63" fmla="*/ 5216615 h 5279592"/>
              <a:gd name="connsiteX64" fmla="*/ 1147833 w 4415661"/>
              <a:gd name="connsiteY64" fmla="*/ 5185126 h 5279592"/>
              <a:gd name="connsiteX65" fmla="*/ 1956041 w 4415661"/>
              <a:gd name="connsiteY65" fmla="*/ 5195622 h 5279592"/>
              <a:gd name="connsiteX66" fmla="*/ 2281423 w 4415661"/>
              <a:gd name="connsiteY66" fmla="*/ 5227111 h 5279592"/>
              <a:gd name="connsiteX67" fmla="*/ 2617302 w 4415661"/>
              <a:gd name="connsiteY67" fmla="*/ 5216615 h 5279592"/>
              <a:gd name="connsiteX68" fmla="*/ 2627798 w 4415661"/>
              <a:gd name="connsiteY68" fmla="*/ 5185126 h 5279592"/>
              <a:gd name="connsiteX69" fmla="*/ 2638294 w 4415661"/>
              <a:gd name="connsiteY69" fmla="*/ 5101156 h 5279592"/>
              <a:gd name="connsiteX70" fmla="*/ 2690775 w 4415661"/>
              <a:gd name="connsiteY70" fmla="*/ 4849247 h 5279592"/>
              <a:gd name="connsiteX71" fmla="*/ 2722264 w 4415661"/>
              <a:gd name="connsiteY71" fmla="*/ 4649819 h 5279592"/>
              <a:gd name="connsiteX72" fmla="*/ 2753753 w 4415661"/>
              <a:gd name="connsiteY72" fmla="*/ 4513369 h 5279592"/>
              <a:gd name="connsiteX73" fmla="*/ 2764249 w 4415661"/>
              <a:gd name="connsiteY73" fmla="*/ 4376918 h 5279592"/>
              <a:gd name="connsiteX74" fmla="*/ 2816730 w 4415661"/>
              <a:gd name="connsiteY74" fmla="*/ 4104017 h 5279592"/>
              <a:gd name="connsiteX75" fmla="*/ 2848218 w 4415661"/>
              <a:gd name="connsiteY75" fmla="*/ 3978062 h 5279592"/>
              <a:gd name="connsiteX76" fmla="*/ 2900700 w 4415661"/>
              <a:gd name="connsiteY76" fmla="*/ 3684168 h 5279592"/>
              <a:gd name="connsiteX77" fmla="*/ 2932188 w 4415661"/>
              <a:gd name="connsiteY77" fmla="*/ 3526725 h 5279592"/>
              <a:gd name="connsiteX78" fmla="*/ 3110624 w 4415661"/>
              <a:gd name="connsiteY78" fmla="*/ 2980923 h 5279592"/>
              <a:gd name="connsiteX79" fmla="*/ 3142112 w 4415661"/>
              <a:gd name="connsiteY79" fmla="*/ 2823479 h 5279592"/>
              <a:gd name="connsiteX80" fmla="*/ 3268067 w 4415661"/>
              <a:gd name="connsiteY80" fmla="*/ 2487601 h 5279592"/>
              <a:gd name="connsiteX81" fmla="*/ 3383525 w 4415661"/>
              <a:gd name="connsiteY81" fmla="*/ 2130730 h 5279592"/>
              <a:gd name="connsiteX82" fmla="*/ 3446502 w 4415661"/>
              <a:gd name="connsiteY82" fmla="*/ 1941798 h 5279592"/>
              <a:gd name="connsiteX83" fmla="*/ 3530472 w 4415661"/>
              <a:gd name="connsiteY83" fmla="*/ 1668897 h 5279592"/>
              <a:gd name="connsiteX84" fmla="*/ 3614442 w 4415661"/>
              <a:gd name="connsiteY84" fmla="*/ 1448476 h 5279592"/>
              <a:gd name="connsiteX85" fmla="*/ 3656426 w 4415661"/>
              <a:gd name="connsiteY85" fmla="*/ 1291033 h 5279592"/>
              <a:gd name="connsiteX86" fmla="*/ 3687915 w 4415661"/>
              <a:gd name="connsiteY86" fmla="*/ 1186071 h 5279592"/>
              <a:gd name="connsiteX87" fmla="*/ 3740396 w 4415661"/>
              <a:gd name="connsiteY87" fmla="*/ 1102102 h 5279592"/>
              <a:gd name="connsiteX88" fmla="*/ 3782381 w 4415661"/>
              <a:gd name="connsiteY88" fmla="*/ 1018132 h 5279592"/>
              <a:gd name="connsiteX89" fmla="*/ 3855854 w 4415661"/>
              <a:gd name="connsiteY89" fmla="*/ 892177 h 5279592"/>
              <a:gd name="connsiteX90" fmla="*/ 3897839 w 4415661"/>
              <a:gd name="connsiteY90" fmla="*/ 829200 h 5279592"/>
              <a:gd name="connsiteX91" fmla="*/ 3950320 w 4415661"/>
              <a:gd name="connsiteY91" fmla="*/ 797712 h 5279592"/>
              <a:gd name="connsiteX92" fmla="*/ 3992305 w 4415661"/>
              <a:gd name="connsiteY92" fmla="*/ 745231 h 5279592"/>
              <a:gd name="connsiteX93" fmla="*/ 4044786 w 4415661"/>
              <a:gd name="connsiteY93" fmla="*/ 692749 h 5279592"/>
              <a:gd name="connsiteX94" fmla="*/ 4107763 w 4415661"/>
              <a:gd name="connsiteY94" fmla="*/ 640268 h 5279592"/>
              <a:gd name="connsiteX95" fmla="*/ 4139252 w 4415661"/>
              <a:gd name="connsiteY95" fmla="*/ 608780 h 5279592"/>
              <a:gd name="connsiteX96" fmla="*/ 4170741 w 4415661"/>
              <a:gd name="connsiteY96" fmla="*/ 587787 h 5279592"/>
              <a:gd name="connsiteX97" fmla="*/ 4202229 w 4415661"/>
              <a:gd name="connsiteY97" fmla="*/ 535306 h 5279592"/>
              <a:gd name="connsiteX98" fmla="*/ 4223222 w 4415661"/>
              <a:gd name="connsiteY98" fmla="*/ 514314 h 5279592"/>
              <a:gd name="connsiteX99" fmla="*/ 4254710 w 4415661"/>
              <a:gd name="connsiteY99" fmla="*/ 461833 h 5279592"/>
              <a:gd name="connsiteX100" fmla="*/ 4286199 w 4415661"/>
              <a:gd name="connsiteY100" fmla="*/ 388359 h 5279592"/>
              <a:gd name="connsiteX101" fmla="*/ 4317687 w 4415661"/>
              <a:gd name="connsiteY101" fmla="*/ 314886 h 5279592"/>
              <a:gd name="connsiteX102" fmla="*/ 4349176 w 4415661"/>
              <a:gd name="connsiteY102" fmla="*/ 188932 h 5279592"/>
              <a:gd name="connsiteX103" fmla="*/ 4380665 w 4415661"/>
              <a:gd name="connsiteY103" fmla="*/ 104962 h 5279592"/>
              <a:gd name="connsiteX104" fmla="*/ 4401657 w 4415661"/>
              <a:gd name="connsiteY104" fmla="*/ 41985 h 5279592"/>
              <a:gd name="connsiteX105" fmla="*/ 4412153 w 4415661"/>
              <a:gd name="connsiteY105" fmla="*/ 10496 h 5279592"/>
              <a:gd name="connsiteX106" fmla="*/ 4328184 w 4415661"/>
              <a:gd name="connsiteY106" fmla="*/ 20992 h 5279592"/>
              <a:gd name="connsiteX107" fmla="*/ 4307191 w 4415661"/>
              <a:gd name="connsiteY107" fmla="*/ 41985 h 5279592"/>
              <a:gd name="connsiteX108" fmla="*/ 3750892 w 4415661"/>
              <a:gd name="connsiteY108" fmla="*/ 31488 h 5279592"/>
              <a:gd name="connsiteX109" fmla="*/ 3645930 w 4415661"/>
              <a:gd name="connsiteY109" fmla="*/ 20992 h 5279592"/>
              <a:gd name="connsiteX110" fmla="*/ 3415014 w 4415661"/>
              <a:gd name="connsiteY110" fmla="*/ 10496 h 5279592"/>
              <a:gd name="connsiteX111" fmla="*/ 3226082 w 4415661"/>
              <a:gd name="connsiteY111" fmla="*/ 0 h 5279592"/>
              <a:gd name="connsiteX112" fmla="*/ 2963677 w 4415661"/>
              <a:gd name="connsiteY112" fmla="*/ 10496 h 5279592"/>
              <a:gd name="connsiteX113" fmla="*/ 2900700 w 4415661"/>
              <a:gd name="connsiteY113" fmla="*/ 31488 h 5279592"/>
              <a:gd name="connsiteX114" fmla="*/ 2753753 w 4415661"/>
              <a:gd name="connsiteY114" fmla="*/ 52481 h 5279592"/>
              <a:gd name="connsiteX115" fmla="*/ 2491347 w 4415661"/>
              <a:gd name="connsiteY115" fmla="*/ 94466 h 5279592"/>
              <a:gd name="connsiteX116" fmla="*/ 2428370 w 4415661"/>
              <a:gd name="connsiteY116" fmla="*/ 104962 h 5279592"/>
              <a:gd name="connsiteX117" fmla="*/ 2155469 w 4415661"/>
              <a:gd name="connsiteY117" fmla="*/ 115458 h 5279592"/>
              <a:gd name="connsiteX118" fmla="*/ 2050507 w 4415661"/>
              <a:gd name="connsiteY118" fmla="*/ 125954 h 5279592"/>
              <a:gd name="connsiteX119" fmla="*/ 1851079 w 4415661"/>
              <a:gd name="connsiteY119" fmla="*/ 136451 h 5279592"/>
              <a:gd name="connsiteX120" fmla="*/ 1683140 w 4415661"/>
              <a:gd name="connsiteY120" fmla="*/ 146947 h 5279592"/>
              <a:gd name="connsiteX121" fmla="*/ 1536193 w 4415661"/>
              <a:gd name="connsiteY121" fmla="*/ 167939 h 5279592"/>
              <a:gd name="connsiteX122" fmla="*/ 1441727 w 4415661"/>
              <a:gd name="connsiteY122" fmla="*/ 199428 h 5279592"/>
              <a:gd name="connsiteX123" fmla="*/ 1389246 w 4415661"/>
              <a:gd name="connsiteY123" fmla="*/ 220420 h 5279592"/>
              <a:gd name="connsiteX124" fmla="*/ 1189818 w 4415661"/>
              <a:gd name="connsiteY124" fmla="*/ 241413 h 5279592"/>
              <a:gd name="connsiteX125" fmla="*/ 1126841 w 4415661"/>
              <a:gd name="connsiteY125" fmla="*/ 262405 h 5279592"/>
              <a:gd name="connsiteX126" fmla="*/ 1126841 w 4415661"/>
              <a:gd name="connsiteY126" fmla="*/ 314886 h 527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415661" h="5279592">
                <a:moveTo>
                  <a:pt x="1126841" y="314886"/>
                </a:moveTo>
                <a:lnTo>
                  <a:pt x="1126841" y="314886"/>
                </a:lnTo>
                <a:cubicBezTo>
                  <a:pt x="1068286" y="578377"/>
                  <a:pt x="1108972" y="368983"/>
                  <a:pt x="1084856" y="923666"/>
                </a:cubicBezTo>
                <a:cubicBezTo>
                  <a:pt x="1082839" y="970064"/>
                  <a:pt x="1071690" y="1212700"/>
                  <a:pt x="1063863" y="1280537"/>
                </a:cubicBezTo>
                <a:cubicBezTo>
                  <a:pt x="1058984" y="1322821"/>
                  <a:pt x="1049868" y="1364507"/>
                  <a:pt x="1042871" y="1406492"/>
                </a:cubicBezTo>
                <a:cubicBezTo>
                  <a:pt x="1039372" y="1455474"/>
                  <a:pt x="1037798" y="1504632"/>
                  <a:pt x="1032375" y="1553438"/>
                </a:cubicBezTo>
                <a:cubicBezTo>
                  <a:pt x="1030782" y="1567775"/>
                  <a:pt x="1024251" y="1581194"/>
                  <a:pt x="1021879" y="1595423"/>
                </a:cubicBezTo>
                <a:cubicBezTo>
                  <a:pt x="1017242" y="1623247"/>
                  <a:pt x="1016428" y="1651640"/>
                  <a:pt x="1011382" y="1679393"/>
                </a:cubicBezTo>
                <a:cubicBezTo>
                  <a:pt x="1006969" y="1703664"/>
                  <a:pt x="990235" y="1732185"/>
                  <a:pt x="979894" y="1752866"/>
                </a:cubicBezTo>
                <a:cubicBezTo>
                  <a:pt x="976395" y="1777357"/>
                  <a:pt x="973823" y="1801999"/>
                  <a:pt x="969397" y="1826340"/>
                </a:cubicBezTo>
                <a:cubicBezTo>
                  <a:pt x="964125" y="1855338"/>
                  <a:pt x="957399" y="1872832"/>
                  <a:pt x="948405" y="1899813"/>
                </a:cubicBezTo>
                <a:cubicBezTo>
                  <a:pt x="944906" y="1924304"/>
                  <a:pt x="943909" y="1949286"/>
                  <a:pt x="937909" y="1973287"/>
                </a:cubicBezTo>
                <a:cubicBezTo>
                  <a:pt x="928145" y="2012341"/>
                  <a:pt x="911191" y="2032131"/>
                  <a:pt x="895924" y="2067753"/>
                </a:cubicBezTo>
                <a:cubicBezTo>
                  <a:pt x="869852" y="2128589"/>
                  <a:pt x="904777" y="2070218"/>
                  <a:pt x="864435" y="2130730"/>
                </a:cubicBezTo>
                <a:cubicBezTo>
                  <a:pt x="860276" y="2151527"/>
                  <a:pt x="850854" y="2202962"/>
                  <a:pt x="843443" y="2225196"/>
                </a:cubicBezTo>
                <a:cubicBezTo>
                  <a:pt x="837485" y="2243070"/>
                  <a:pt x="828890" y="2259970"/>
                  <a:pt x="822451" y="2277677"/>
                </a:cubicBezTo>
                <a:cubicBezTo>
                  <a:pt x="814889" y="2298473"/>
                  <a:pt x="808456" y="2319662"/>
                  <a:pt x="801458" y="2340654"/>
                </a:cubicBezTo>
                <a:lnTo>
                  <a:pt x="780466" y="2403631"/>
                </a:lnTo>
                <a:cubicBezTo>
                  <a:pt x="776967" y="2414127"/>
                  <a:pt x="776107" y="2425914"/>
                  <a:pt x="769970" y="2435120"/>
                </a:cubicBezTo>
                <a:lnTo>
                  <a:pt x="748977" y="2466608"/>
                </a:lnTo>
                <a:cubicBezTo>
                  <a:pt x="742687" y="2504350"/>
                  <a:pt x="742079" y="2528189"/>
                  <a:pt x="727985" y="2561074"/>
                </a:cubicBezTo>
                <a:cubicBezTo>
                  <a:pt x="721821" y="2575456"/>
                  <a:pt x="713156" y="2588677"/>
                  <a:pt x="706992" y="2603059"/>
                </a:cubicBezTo>
                <a:cubicBezTo>
                  <a:pt x="702634" y="2613228"/>
                  <a:pt x="701444" y="2624652"/>
                  <a:pt x="696496" y="2634548"/>
                </a:cubicBezTo>
                <a:cubicBezTo>
                  <a:pt x="690855" y="2645831"/>
                  <a:pt x="680189" y="2654324"/>
                  <a:pt x="675504" y="2666036"/>
                </a:cubicBezTo>
                <a:cubicBezTo>
                  <a:pt x="659068" y="2707127"/>
                  <a:pt x="649956" y="2750900"/>
                  <a:pt x="633519" y="2791991"/>
                </a:cubicBezTo>
                <a:cubicBezTo>
                  <a:pt x="606715" y="2859000"/>
                  <a:pt x="620952" y="2827620"/>
                  <a:pt x="591534" y="2886457"/>
                </a:cubicBezTo>
                <a:cubicBezTo>
                  <a:pt x="567294" y="3080382"/>
                  <a:pt x="594811" y="2904843"/>
                  <a:pt x="570542" y="3001915"/>
                </a:cubicBezTo>
                <a:cubicBezTo>
                  <a:pt x="566215" y="3019222"/>
                  <a:pt x="566309" y="3037692"/>
                  <a:pt x="560045" y="3054396"/>
                </a:cubicBezTo>
                <a:cubicBezTo>
                  <a:pt x="555616" y="3066208"/>
                  <a:pt x="546050" y="3075389"/>
                  <a:pt x="539053" y="3085885"/>
                </a:cubicBezTo>
                <a:cubicBezTo>
                  <a:pt x="535554" y="3110376"/>
                  <a:pt x="534557" y="3135357"/>
                  <a:pt x="528557" y="3159358"/>
                </a:cubicBezTo>
                <a:cubicBezTo>
                  <a:pt x="501424" y="3267888"/>
                  <a:pt x="511081" y="3152268"/>
                  <a:pt x="486572" y="3274816"/>
                </a:cubicBezTo>
                <a:cubicBezTo>
                  <a:pt x="479359" y="3310883"/>
                  <a:pt x="475461" y="3334700"/>
                  <a:pt x="465580" y="3369282"/>
                </a:cubicBezTo>
                <a:cubicBezTo>
                  <a:pt x="457355" y="3398068"/>
                  <a:pt x="445176" y="3425539"/>
                  <a:pt x="434091" y="3453252"/>
                </a:cubicBezTo>
                <a:cubicBezTo>
                  <a:pt x="430592" y="3481242"/>
                  <a:pt x="428232" y="3509397"/>
                  <a:pt x="423595" y="3537221"/>
                </a:cubicBezTo>
                <a:cubicBezTo>
                  <a:pt x="421223" y="3551450"/>
                  <a:pt x="415471" y="3564977"/>
                  <a:pt x="413099" y="3579206"/>
                </a:cubicBezTo>
                <a:cubicBezTo>
                  <a:pt x="408462" y="3607030"/>
                  <a:pt x="406891" y="3635296"/>
                  <a:pt x="402602" y="3663176"/>
                </a:cubicBezTo>
                <a:cubicBezTo>
                  <a:pt x="399889" y="3680809"/>
                  <a:pt x="394819" y="3698024"/>
                  <a:pt x="392106" y="3715657"/>
                </a:cubicBezTo>
                <a:cubicBezTo>
                  <a:pt x="387817" y="3743537"/>
                  <a:pt x="386247" y="3771803"/>
                  <a:pt x="381610" y="3799627"/>
                </a:cubicBezTo>
                <a:cubicBezTo>
                  <a:pt x="375049" y="3838993"/>
                  <a:pt x="370599" y="3838166"/>
                  <a:pt x="360618" y="3873100"/>
                </a:cubicBezTo>
                <a:cubicBezTo>
                  <a:pt x="356655" y="3886971"/>
                  <a:pt x="352702" y="3900892"/>
                  <a:pt x="350121" y="3915085"/>
                </a:cubicBezTo>
                <a:cubicBezTo>
                  <a:pt x="345695" y="3939426"/>
                  <a:pt x="344050" y="3964217"/>
                  <a:pt x="339625" y="3988558"/>
                </a:cubicBezTo>
                <a:cubicBezTo>
                  <a:pt x="337044" y="4002751"/>
                  <a:pt x="332258" y="4016461"/>
                  <a:pt x="329129" y="4030543"/>
                </a:cubicBezTo>
                <a:cubicBezTo>
                  <a:pt x="316170" y="4088862"/>
                  <a:pt x="319526" y="4083357"/>
                  <a:pt x="308136" y="4146001"/>
                </a:cubicBezTo>
                <a:cubicBezTo>
                  <a:pt x="304945" y="4163554"/>
                  <a:pt x="301510" y="4181067"/>
                  <a:pt x="297640" y="4198483"/>
                </a:cubicBezTo>
                <a:cubicBezTo>
                  <a:pt x="294511" y="4212565"/>
                  <a:pt x="289973" y="4226322"/>
                  <a:pt x="287144" y="4240467"/>
                </a:cubicBezTo>
                <a:cubicBezTo>
                  <a:pt x="282970" y="4261336"/>
                  <a:pt x="282132" y="4282881"/>
                  <a:pt x="276648" y="4303445"/>
                </a:cubicBezTo>
                <a:cubicBezTo>
                  <a:pt x="268096" y="4335516"/>
                  <a:pt x="253209" y="4365709"/>
                  <a:pt x="245159" y="4397910"/>
                </a:cubicBezTo>
                <a:cubicBezTo>
                  <a:pt x="235929" y="4434831"/>
                  <a:pt x="235625" y="4448949"/>
                  <a:pt x="213671" y="4481880"/>
                </a:cubicBezTo>
                <a:cubicBezTo>
                  <a:pt x="208182" y="4490114"/>
                  <a:pt x="199676" y="4495875"/>
                  <a:pt x="192678" y="4502872"/>
                </a:cubicBezTo>
                <a:cubicBezTo>
                  <a:pt x="185681" y="4523865"/>
                  <a:pt x="177053" y="4544383"/>
                  <a:pt x="171686" y="4565850"/>
                </a:cubicBezTo>
                <a:cubicBezTo>
                  <a:pt x="168187" y="4579845"/>
                  <a:pt x="165335" y="4594018"/>
                  <a:pt x="161190" y="4607835"/>
                </a:cubicBezTo>
                <a:cubicBezTo>
                  <a:pt x="154832" y="4629030"/>
                  <a:pt x="152471" y="4652400"/>
                  <a:pt x="140197" y="4670812"/>
                </a:cubicBezTo>
                <a:lnTo>
                  <a:pt x="119205" y="4702300"/>
                </a:lnTo>
                <a:cubicBezTo>
                  <a:pt x="115003" y="4719107"/>
                  <a:pt x="95384" y="4802150"/>
                  <a:pt x="87716" y="4807262"/>
                </a:cubicBezTo>
                <a:lnTo>
                  <a:pt x="56228" y="4828255"/>
                </a:lnTo>
                <a:cubicBezTo>
                  <a:pt x="59727" y="4849247"/>
                  <a:pt x="66724" y="4869950"/>
                  <a:pt x="66724" y="4891232"/>
                </a:cubicBezTo>
                <a:cubicBezTo>
                  <a:pt x="66724" y="4930196"/>
                  <a:pt x="62155" y="4978864"/>
                  <a:pt x="45731" y="5017187"/>
                </a:cubicBezTo>
                <a:cubicBezTo>
                  <a:pt x="39567" y="5031568"/>
                  <a:pt x="31736" y="5045176"/>
                  <a:pt x="24739" y="5059171"/>
                </a:cubicBezTo>
                <a:cubicBezTo>
                  <a:pt x="17741" y="5115151"/>
                  <a:pt x="-9938" y="5172380"/>
                  <a:pt x="3746" y="5227111"/>
                </a:cubicBezTo>
                <a:cubicBezTo>
                  <a:pt x="7245" y="5241106"/>
                  <a:pt x="-38" y="5267056"/>
                  <a:pt x="14243" y="5269096"/>
                </a:cubicBezTo>
                <a:cubicBezTo>
                  <a:pt x="132055" y="5285926"/>
                  <a:pt x="252157" y="5276093"/>
                  <a:pt x="371114" y="5279592"/>
                </a:cubicBezTo>
                <a:cubicBezTo>
                  <a:pt x="434091" y="5276093"/>
                  <a:pt x="497189" y="5274334"/>
                  <a:pt x="560045" y="5269096"/>
                </a:cubicBezTo>
                <a:cubicBezTo>
                  <a:pt x="591305" y="5266491"/>
                  <a:pt x="714335" y="5239707"/>
                  <a:pt x="727985" y="5237607"/>
                </a:cubicBezTo>
                <a:cubicBezTo>
                  <a:pt x="783744" y="5229029"/>
                  <a:pt x="840419" y="5226707"/>
                  <a:pt x="895924" y="5216615"/>
                </a:cubicBezTo>
                <a:cubicBezTo>
                  <a:pt x="1056264" y="5187461"/>
                  <a:pt x="972380" y="5198622"/>
                  <a:pt x="1147833" y="5185126"/>
                </a:cubicBezTo>
                <a:lnTo>
                  <a:pt x="1956041" y="5195622"/>
                </a:lnTo>
                <a:cubicBezTo>
                  <a:pt x="2159653" y="5199820"/>
                  <a:pt x="2122370" y="5198191"/>
                  <a:pt x="2281423" y="5227111"/>
                </a:cubicBezTo>
                <a:cubicBezTo>
                  <a:pt x="2393383" y="5223612"/>
                  <a:pt x="2506102" y="5230094"/>
                  <a:pt x="2617302" y="5216615"/>
                </a:cubicBezTo>
                <a:cubicBezTo>
                  <a:pt x="2628286" y="5215284"/>
                  <a:pt x="2625819" y="5196012"/>
                  <a:pt x="2627798" y="5185126"/>
                </a:cubicBezTo>
                <a:cubicBezTo>
                  <a:pt x="2632844" y="5157373"/>
                  <a:pt x="2633837" y="5129010"/>
                  <a:pt x="2638294" y="5101156"/>
                </a:cubicBezTo>
                <a:cubicBezTo>
                  <a:pt x="2666590" y="4924306"/>
                  <a:pt x="2656404" y="4969548"/>
                  <a:pt x="2690775" y="4849247"/>
                </a:cubicBezTo>
                <a:cubicBezTo>
                  <a:pt x="2702015" y="4759331"/>
                  <a:pt x="2701924" y="4747450"/>
                  <a:pt x="2722264" y="4649819"/>
                </a:cubicBezTo>
                <a:cubicBezTo>
                  <a:pt x="2731784" y="4604121"/>
                  <a:pt x="2743257" y="4558852"/>
                  <a:pt x="2753753" y="4513369"/>
                </a:cubicBezTo>
                <a:cubicBezTo>
                  <a:pt x="2757252" y="4467885"/>
                  <a:pt x="2758814" y="4422211"/>
                  <a:pt x="2764249" y="4376918"/>
                </a:cubicBezTo>
                <a:cubicBezTo>
                  <a:pt x="2773567" y="4299268"/>
                  <a:pt x="2799755" y="4177578"/>
                  <a:pt x="2816730" y="4104017"/>
                </a:cubicBezTo>
                <a:cubicBezTo>
                  <a:pt x="2826461" y="4061848"/>
                  <a:pt x="2838830" y="4020309"/>
                  <a:pt x="2848218" y="3978062"/>
                </a:cubicBezTo>
                <a:cubicBezTo>
                  <a:pt x="2898035" y="3753886"/>
                  <a:pt x="2863570" y="3892096"/>
                  <a:pt x="2900700" y="3684168"/>
                </a:cubicBezTo>
                <a:cubicBezTo>
                  <a:pt x="2910108" y="3631481"/>
                  <a:pt x="2916909" y="3578018"/>
                  <a:pt x="2932188" y="3526725"/>
                </a:cubicBezTo>
                <a:cubicBezTo>
                  <a:pt x="3024455" y="3216971"/>
                  <a:pt x="3042592" y="3245490"/>
                  <a:pt x="3110624" y="2980923"/>
                </a:cubicBezTo>
                <a:cubicBezTo>
                  <a:pt x="3123953" y="2929089"/>
                  <a:pt x="3125840" y="2874466"/>
                  <a:pt x="3142112" y="2823479"/>
                </a:cubicBezTo>
                <a:cubicBezTo>
                  <a:pt x="3178467" y="2709567"/>
                  <a:pt x="3231260" y="2601368"/>
                  <a:pt x="3268067" y="2487601"/>
                </a:cubicBezTo>
                <a:cubicBezTo>
                  <a:pt x="3306553" y="2368644"/>
                  <a:pt x="3344674" y="2249568"/>
                  <a:pt x="3383525" y="2130730"/>
                </a:cubicBezTo>
                <a:cubicBezTo>
                  <a:pt x="3404153" y="2067632"/>
                  <a:pt x="3429397" y="2005940"/>
                  <a:pt x="3446502" y="1941798"/>
                </a:cubicBezTo>
                <a:cubicBezTo>
                  <a:pt x="3551001" y="1549930"/>
                  <a:pt x="3430748" y="1982315"/>
                  <a:pt x="3530472" y="1668897"/>
                </a:cubicBezTo>
                <a:cubicBezTo>
                  <a:pt x="3591403" y="1477399"/>
                  <a:pt x="3525343" y="1626674"/>
                  <a:pt x="3614442" y="1448476"/>
                </a:cubicBezTo>
                <a:cubicBezTo>
                  <a:pt x="3647226" y="1300944"/>
                  <a:pt x="3620437" y="1406198"/>
                  <a:pt x="3656426" y="1291033"/>
                </a:cubicBezTo>
                <a:cubicBezTo>
                  <a:pt x="3667321" y="1256168"/>
                  <a:pt x="3673080" y="1219451"/>
                  <a:pt x="3687915" y="1186071"/>
                </a:cubicBezTo>
                <a:cubicBezTo>
                  <a:pt x="3701320" y="1155909"/>
                  <a:pt x="3724214" y="1130870"/>
                  <a:pt x="3740396" y="1102102"/>
                </a:cubicBezTo>
                <a:cubicBezTo>
                  <a:pt x="3755738" y="1074827"/>
                  <a:pt x="3767300" y="1045552"/>
                  <a:pt x="3782381" y="1018132"/>
                </a:cubicBezTo>
                <a:cubicBezTo>
                  <a:pt x="3805805" y="975543"/>
                  <a:pt x="3828892" y="932620"/>
                  <a:pt x="3855854" y="892177"/>
                </a:cubicBezTo>
                <a:cubicBezTo>
                  <a:pt x="3869849" y="871185"/>
                  <a:pt x="3879999" y="847040"/>
                  <a:pt x="3897839" y="829200"/>
                </a:cubicBezTo>
                <a:cubicBezTo>
                  <a:pt x="3912265" y="814775"/>
                  <a:pt x="3932826" y="808208"/>
                  <a:pt x="3950320" y="797712"/>
                </a:cubicBezTo>
                <a:cubicBezTo>
                  <a:pt x="3964315" y="780218"/>
                  <a:pt x="3977318" y="761883"/>
                  <a:pt x="3992305" y="745231"/>
                </a:cubicBezTo>
                <a:cubicBezTo>
                  <a:pt x="4008855" y="726842"/>
                  <a:pt x="4029942" y="712541"/>
                  <a:pt x="4044786" y="692749"/>
                </a:cubicBezTo>
                <a:cubicBezTo>
                  <a:pt x="4082913" y="641914"/>
                  <a:pt x="4059679" y="656297"/>
                  <a:pt x="4107763" y="640268"/>
                </a:cubicBezTo>
                <a:cubicBezTo>
                  <a:pt x="4118259" y="629772"/>
                  <a:pt x="4127849" y="618283"/>
                  <a:pt x="4139252" y="608780"/>
                </a:cubicBezTo>
                <a:cubicBezTo>
                  <a:pt x="4148943" y="600704"/>
                  <a:pt x="4162531" y="597365"/>
                  <a:pt x="4170741" y="587787"/>
                </a:cubicBezTo>
                <a:cubicBezTo>
                  <a:pt x="4184018" y="572297"/>
                  <a:pt x="4190371" y="551907"/>
                  <a:pt x="4202229" y="535306"/>
                </a:cubicBezTo>
                <a:cubicBezTo>
                  <a:pt x="4207981" y="527253"/>
                  <a:pt x="4217470" y="522367"/>
                  <a:pt x="4223222" y="514314"/>
                </a:cubicBezTo>
                <a:cubicBezTo>
                  <a:pt x="4235080" y="497713"/>
                  <a:pt x="4244214" y="479327"/>
                  <a:pt x="4254710" y="461833"/>
                </a:cubicBezTo>
                <a:cubicBezTo>
                  <a:pt x="4284842" y="341302"/>
                  <a:pt x="4242708" y="489836"/>
                  <a:pt x="4286199" y="388359"/>
                </a:cubicBezTo>
                <a:cubicBezTo>
                  <a:pt x="4326869" y="293463"/>
                  <a:pt x="4264982" y="393946"/>
                  <a:pt x="4317687" y="314886"/>
                </a:cubicBezTo>
                <a:cubicBezTo>
                  <a:pt x="4328183" y="272901"/>
                  <a:pt x="4329822" y="227640"/>
                  <a:pt x="4349176" y="188932"/>
                </a:cubicBezTo>
                <a:cubicBezTo>
                  <a:pt x="4384368" y="118546"/>
                  <a:pt x="4359229" y="176415"/>
                  <a:pt x="4380665" y="104962"/>
                </a:cubicBezTo>
                <a:cubicBezTo>
                  <a:pt x="4387023" y="83767"/>
                  <a:pt x="4394660" y="62977"/>
                  <a:pt x="4401657" y="41985"/>
                </a:cubicBezTo>
                <a:cubicBezTo>
                  <a:pt x="4405156" y="31489"/>
                  <a:pt x="4423132" y="9124"/>
                  <a:pt x="4412153" y="10496"/>
                </a:cubicBezTo>
                <a:lnTo>
                  <a:pt x="4328184" y="20992"/>
                </a:lnTo>
                <a:cubicBezTo>
                  <a:pt x="4321186" y="27990"/>
                  <a:pt x="4317086" y="41805"/>
                  <a:pt x="4307191" y="41985"/>
                </a:cubicBezTo>
                <a:lnTo>
                  <a:pt x="3750892" y="31488"/>
                </a:lnTo>
                <a:cubicBezTo>
                  <a:pt x="3715748" y="30372"/>
                  <a:pt x="3681023" y="23185"/>
                  <a:pt x="3645930" y="20992"/>
                </a:cubicBezTo>
                <a:cubicBezTo>
                  <a:pt x="3569029" y="16186"/>
                  <a:pt x="3491969" y="14344"/>
                  <a:pt x="3415014" y="10496"/>
                </a:cubicBezTo>
                <a:lnTo>
                  <a:pt x="3226082" y="0"/>
                </a:lnTo>
                <a:cubicBezTo>
                  <a:pt x="3138614" y="3499"/>
                  <a:pt x="3050808" y="2064"/>
                  <a:pt x="2963677" y="10496"/>
                </a:cubicBezTo>
                <a:cubicBezTo>
                  <a:pt x="2941652" y="12627"/>
                  <a:pt x="2922167" y="26121"/>
                  <a:pt x="2900700" y="31488"/>
                </a:cubicBezTo>
                <a:cubicBezTo>
                  <a:pt x="2870425" y="39057"/>
                  <a:pt x="2778618" y="49373"/>
                  <a:pt x="2753753" y="52481"/>
                </a:cubicBezTo>
                <a:cubicBezTo>
                  <a:pt x="2632666" y="100915"/>
                  <a:pt x="2732380" y="66654"/>
                  <a:pt x="2491347" y="94466"/>
                </a:cubicBezTo>
                <a:cubicBezTo>
                  <a:pt x="2470205" y="96905"/>
                  <a:pt x="2449610" y="103634"/>
                  <a:pt x="2428370" y="104962"/>
                </a:cubicBezTo>
                <a:cubicBezTo>
                  <a:pt x="2337513" y="110640"/>
                  <a:pt x="2246436" y="111959"/>
                  <a:pt x="2155469" y="115458"/>
                </a:cubicBezTo>
                <a:cubicBezTo>
                  <a:pt x="2120482" y="118957"/>
                  <a:pt x="2085586" y="123535"/>
                  <a:pt x="2050507" y="125954"/>
                </a:cubicBezTo>
                <a:cubicBezTo>
                  <a:pt x="1984097" y="130534"/>
                  <a:pt x="1917539" y="132653"/>
                  <a:pt x="1851079" y="136451"/>
                </a:cubicBezTo>
                <a:lnTo>
                  <a:pt x="1683140" y="146947"/>
                </a:lnTo>
                <a:cubicBezTo>
                  <a:pt x="1634158" y="153944"/>
                  <a:pt x="1580449" y="145811"/>
                  <a:pt x="1536193" y="167939"/>
                </a:cubicBezTo>
                <a:cubicBezTo>
                  <a:pt x="1448511" y="211781"/>
                  <a:pt x="1543460" y="168909"/>
                  <a:pt x="1441727" y="199428"/>
                </a:cubicBezTo>
                <a:cubicBezTo>
                  <a:pt x="1423680" y="204842"/>
                  <a:pt x="1407423" y="215463"/>
                  <a:pt x="1389246" y="220420"/>
                </a:cubicBezTo>
                <a:cubicBezTo>
                  <a:pt x="1339760" y="233916"/>
                  <a:pt x="1222118" y="238928"/>
                  <a:pt x="1189818" y="241413"/>
                </a:cubicBezTo>
                <a:cubicBezTo>
                  <a:pt x="1168826" y="248410"/>
                  <a:pt x="1142488" y="246758"/>
                  <a:pt x="1126841" y="262405"/>
                </a:cubicBezTo>
                <a:lnTo>
                  <a:pt x="1126841" y="314886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02723" y="2126888"/>
            <a:ext cx="4534362" cy="5860727"/>
          </a:xfrm>
          <a:custGeom>
            <a:avLst/>
            <a:gdLst>
              <a:gd name="connsiteX0" fmla="*/ 1343515 w 4534362"/>
              <a:gd name="connsiteY0" fmla="*/ 182279 h 5860727"/>
              <a:gd name="connsiteX1" fmla="*/ 1343515 w 4534362"/>
              <a:gd name="connsiteY1" fmla="*/ 182279 h 5860727"/>
              <a:gd name="connsiteX2" fmla="*/ 1322522 w 4534362"/>
              <a:gd name="connsiteY2" fmla="*/ 287242 h 5860727"/>
              <a:gd name="connsiteX3" fmla="*/ 1312026 w 4534362"/>
              <a:gd name="connsiteY3" fmla="*/ 318730 h 5860727"/>
              <a:gd name="connsiteX4" fmla="*/ 1280538 w 4534362"/>
              <a:gd name="connsiteY4" fmla="*/ 759571 h 5860727"/>
              <a:gd name="connsiteX5" fmla="*/ 1249049 w 4534362"/>
              <a:gd name="connsiteY5" fmla="*/ 875029 h 5860727"/>
              <a:gd name="connsiteX6" fmla="*/ 1238553 w 4534362"/>
              <a:gd name="connsiteY6" fmla="*/ 927510 h 5860727"/>
              <a:gd name="connsiteX7" fmla="*/ 1217560 w 4534362"/>
              <a:gd name="connsiteY7" fmla="*/ 979991 h 5860727"/>
              <a:gd name="connsiteX8" fmla="*/ 1196568 w 4534362"/>
              <a:gd name="connsiteY8" fmla="*/ 1042968 h 5860727"/>
              <a:gd name="connsiteX9" fmla="*/ 1186072 w 4534362"/>
              <a:gd name="connsiteY9" fmla="*/ 1116442 h 5860727"/>
              <a:gd name="connsiteX10" fmla="*/ 1165079 w 4534362"/>
              <a:gd name="connsiteY10" fmla="*/ 1179419 h 5860727"/>
              <a:gd name="connsiteX11" fmla="*/ 1133591 w 4534362"/>
              <a:gd name="connsiteY11" fmla="*/ 1305374 h 5860727"/>
              <a:gd name="connsiteX12" fmla="*/ 1102102 w 4534362"/>
              <a:gd name="connsiteY12" fmla="*/ 1462817 h 5860727"/>
              <a:gd name="connsiteX13" fmla="*/ 1091606 w 4534362"/>
              <a:gd name="connsiteY13" fmla="*/ 1494305 h 5860727"/>
              <a:gd name="connsiteX14" fmla="*/ 1081110 w 4534362"/>
              <a:gd name="connsiteY14" fmla="*/ 1557283 h 5860727"/>
              <a:gd name="connsiteX15" fmla="*/ 1060117 w 4534362"/>
              <a:gd name="connsiteY15" fmla="*/ 1588771 h 5860727"/>
              <a:gd name="connsiteX16" fmla="*/ 1049621 w 4534362"/>
              <a:gd name="connsiteY16" fmla="*/ 1630756 h 5860727"/>
              <a:gd name="connsiteX17" fmla="*/ 1018132 w 4534362"/>
              <a:gd name="connsiteY17" fmla="*/ 1725222 h 5860727"/>
              <a:gd name="connsiteX18" fmla="*/ 997140 w 4534362"/>
              <a:gd name="connsiteY18" fmla="*/ 1903657 h 5860727"/>
              <a:gd name="connsiteX19" fmla="*/ 965651 w 4534362"/>
              <a:gd name="connsiteY19" fmla="*/ 2019116 h 5860727"/>
              <a:gd name="connsiteX20" fmla="*/ 934163 w 4534362"/>
              <a:gd name="connsiteY20" fmla="*/ 2250032 h 5860727"/>
              <a:gd name="connsiteX21" fmla="*/ 913170 w 4534362"/>
              <a:gd name="connsiteY21" fmla="*/ 2491445 h 5860727"/>
              <a:gd name="connsiteX22" fmla="*/ 892178 w 4534362"/>
              <a:gd name="connsiteY22" fmla="*/ 2606903 h 5860727"/>
              <a:gd name="connsiteX23" fmla="*/ 881682 w 4534362"/>
              <a:gd name="connsiteY23" fmla="*/ 2701369 h 5860727"/>
              <a:gd name="connsiteX24" fmla="*/ 871186 w 4534362"/>
              <a:gd name="connsiteY24" fmla="*/ 2753850 h 5860727"/>
              <a:gd name="connsiteX25" fmla="*/ 850193 w 4534362"/>
              <a:gd name="connsiteY25" fmla="*/ 2816827 h 5860727"/>
              <a:gd name="connsiteX26" fmla="*/ 839697 w 4534362"/>
              <a:gd name="connsiteY26" fmla="*/ 2848316 h 5860727"/>
              <a:gd name="connsiteX27" fmla="*/ 818704 w 4534362"/>
              <a:gd name="connsiteY27" fmla="*/ 2911293 h 5860727"/>
              <a:gd name="connsiteX28" fmla="*/ 808208 w 4534362"/>
              <a:gd name="connsiteY28" fmla="*/ 2942782 h 5860727"/>
              <a:gd name="connsiteX29" fmla="*/ 787216 w 4534362"/>
              <a:gd name="connsiteY29" fmla="*/ 3058240 h 5860727"/>
              <a:gd name="connsiteX30" fmla="*/ 766223 w 4534362"/>
              <a:gd name="connsiteY30" fmla="*/ 3121217 h 5860727"/>
              <a:gd name="connsiteX31" fmla="*/ 734735 w 4534362"/>
              <a:gd name="connsiteY31" fmla="*/ 3226179 h 5860727"/>
              <a:gd name="connsiteX32" fmla="*/ 713742 w 4534362"/>
              <a:gd name="connsiteY32" fmla="*/ 3268164 h 5860727"/>
              <a:gd name="connsiteX33" fmla="*/ 692750 w 4534362"/>
              <a:gd name="connsiteY33" fmla="*/ 3352134 h 5860727"/>
              <a:gd name="connsiteX34" fmla="*/ 682254 w 4534362"/>
              <a:gd name="connsiteY34" fmla="*/ 3383622 h 5860727"/>
              <a:gd name="connsiteX35" fmla="*/ 650765 w 4534362"/>
              <a:gd name="connsiteY35" fmla="*/ 3520073 h 5860727"/>
              <a:gd name="connsiteX36" fmla="*/ 640269 w 4534362"/>
              <a:gd name="connsiteY36" fmla="*/ 3551562 h 5860727"/>
              <a:gd name="connsiteX37" fmla="*/ 619277 w 4534362"/>
              <a:gd name="connsiteY37" fmla="*/ 3635531 h 5860727"/>
              <a:gd name="connsiteX38" fmla="*/ 608780 w 4534362"/>
              <a:gd name="connsiteY38" fmla="*/ 3677516 h 5860727"/>
              <a:gd name="connsiteX39" fmla="*/ 598284 w 4534362"/>
              <a:gd name="connsiteY39" fmla="*/ 3709005 h 5860727"/>
              <a:gd name="connsiteX40" fmla="*/ 566796 w 4534362"/>
              <a:gd name="connsiteY40" fmla="*/ 3803471 h 5860727"/>
              <a:gd name="connsiteX41" fmla="*/ 556299 w 4534362"/>
              <a:gd name="connsiteY41" fmla="*/ 3897937 h 5860727"/>
              <a:gd name="connsiteX42" fmla="*/ 535307 w 4534362"/>
              <a:gd name="connsiteY42" fmla="*/ 3950418 h 5860727"/>
              <a:gd name="connsiteX43" fmla="*/ 524811 w 4534362"/>
              <a:gd name="connsiteY43" fmla="*/ 4055380 h 5860727"/>
              <a:gd name="connsiteX44" fmla="*/ 503818 w 4534362"/>
              <a:gd name="connsiteY44" fmla="*/ 4149846 h 5860727"/>
              <a:gd name="connsiteX45" fmla="*/ 493322 w 4534362"/>
              <a:gd name="connsiteY45" fmla="*/ 4202327 h 5860727"/>
              <a:gd name="connsiteX46" fmla="*/ 482826 w 4534362"/>
              <a:gd name="connsiteY46" fmla="*/ 4244311 h 5860727"/>
              <a:gd name="connsiteX47" fmla="*/ 451337 w 4534362"/>
              <a:gd name="connsiteY47" fmla="*/ 4454236 h 5860727"/>
              <a:gd name="connsiteX48" fmla="*/ 430345 w 4534362"/>
              <a:gd name="connsiteY48" fmla="*/ 4559198 h 5860727"/>
              <a:gd name="connsiteX49" fmla="*/ 409352 w 4534362"/>
              <a:gd name="connsiteY49" fmla="*/ 4664160 h 5860727"/>
              <a:gd name="connsiteX50" fmla="*/ 377864 w 4534362"/>
              <a:gd name="connsiteY50" fmla="*/ 4800610 h 5860727"/>
              <a:gd name="connsiteX51" fmla="*/ 356871 w 4534362"/>
              <a:gd name="connsiteY51" fmla="*/ 4863588 h 5860727"/>
              <a:gd name="connsiteX52" fmla="*/ 335879 w 4534362"/>
              <a:gd name="connsiteY52" fmla="*/ 4926565 h 5860727"/>
              <a:gd name="connsiteX53" fmla="*/ 325383 w 4534362"/>
              <a:gd name="connsiteY53" fmla="*/ 4958053 h 5860727"/>
              <a:gd name="connsiteX54" fmla="*/ 283398 w 4534362"/>
              <a:gd name="connsiteY54" fmla="*/ 5209962 h 5860727"/>
              <a:gd name="connsiteX55" fmla="*/ 272902 w 4534362"/>
              <a:gd name="connsiteY55" fmla="*/ 5241451 h 5860727"/>
              <a:gd name="connsiteX56" fmla="*/ 241413 w 4534362"/>
              <a:gd name="connsiteY56" fmla="*/ 5293932 h 5860727"/>
              <a:gd name="connsiteX57" fmla="*/ 230917 w 4534362"/>
              <a:gd name="connsiteY57" fmla="*/ 5325421 h 5860727"/>
              <a:gd name="connsiteX58" fmla="*/ 209925 w 4534362"/>
              <a:gd name="connsiteY58" fmla="*/ 5356909 h 5860727"/>
              <a:gd name="connsiteX59" fmla="*/ 167940 w 4534362"/>
              <a:gd name="connsiteY59" fmla="*/ 5430383 h 5860727"/>
              <a:gd name="connsiteX60" fmla="*/ 136451 w 4534362"/>
              <a:gd name="connsiteY60" fmla="*/ 5493360 h 5860727"/>
              <a:gd name="connsiteX61" fmla="*/ 125955 w 4534362"/>
              <a:gd name="connsiteY61" fmla="*/ 5524849 h 5860727"/>
              <a:gd name="connsiteX62" fmla="*/ 83970 w 4534362"/>
              <a:gd name="connsiteY62" fmla="*/ 5577330 h 5860727"/>
              <a:gd name="connsiteX63" fmla="*/ 73474 w 4534362"/>
              <a:gd name="connsiteY63" fmla="*/ 5608818 h 5860727"/>
              <a:gd name="connsiteX64" fmla="*/ 0 w 4534362"/>
              <a:gd name="connsiteY64" fmla="*/ 5629811 h 5860727"/>
              <a:gd name="connsiteX65" fmla="*/ 52481 w 4534362"/>
              <a:gd name="connsiteY65" fmla="*/ 5671796 h 5860727"/>
              <a:gd name="connsiteX66" fmla="*/ 1375003 w 4534362"/>
              <a:gd name="connsiteY66" fmla="*/ 5703284 h 5860727"/>
              <a:gd name="connsiteX67" fmla="*/ 1553439 w 4534362"/>
              <a:gd name="connsiteY67" fmla="*/ 5713780 h 5860727"/>
              <a:gd name="connsiteX68" fmla="*/ 1605920 w 4534362"/>
              <a:gd name="connsiteY68" fmla="*/ 5734773 h 5860727"/>
              <a:gd name="connsiteX69" fmla="*/ 1752867 w 4534362"/>
              <a:gd name="connsiteY69" fmla="*/ 5776758 h 5860727"/>
              <a:gd name="connsiteX70" fmla="*/ 1794852 w 4534362"/>
              <a:gd name="connsiteY70" fmla="*/ 5787254 h 5860727"/>
              <a:gd name="connsiteX71" fmla="*/ 1920806 w 4534362"/>
              <a:gd name="connsiteY71" fmla="*/ 5818742 h 5860727"/>
              <a:gd name="connsiteX72" fmla="*/ 2036264 w 4534362"/>
              <a:gd name="connsiteY72" fmla="*/ 5850231 h 5860727"/>
              <a:gd name="connsiteX73" fmla="*/ 2183211 w 4534362"/>
              <a:gd name="connsiteY73" fmla="*/ 5860727 h 5860727"/>
              <a:gd name="connsiteX74" fmla="*/ 2424624 w 4534362"/>
              <a:gd name="connsiteY74" fmla="*/ 5850231 h 5860727"/>
              <a:gd name="connsiteX75" fmla="*/ 2687029 w 4534362"/>
              <a:gd name="connsiteY75" fmla="*/ 5829239 h 5860727"/>
              <a:gd name="connsiteX76" fmla="*/ 2760503 w 4534362"/>
              <a:gd name="connsiteY76" fmla="*/ 5808246 h 5860727"/>
              <a:gd name="connsiteX77" fmla="*/ 2791991 w 4534362"/>
              <a:gd name="connsiteY77" fmla="*/ 5787254 h 5860727"/>
              <a:gd name="connsiteX78" fmla="*/ 2812984 w 4534362"/>
              <a:gd name="connsiteY78" fmla="*/ 5409390 h 5860727"/>
              <a:gd name="connsiteX79" fmla="*/ 2833976 w 4534362"/>
              <a:gd name="connsiteY79" fmla="*/ 5188970 h 5860727"/>
              <a:gd name="connsiteX80" fmla="*/ 2844472 w 4534362"/>
              <a:gd name="connsiteY80" fmla="*/ 5125993 h 5860727"/>
              <a:gd name="connsiteX81" fmla="*/ 2865465 w 4534362"/>
              <a:gd name="connsiteY81" fmla="*/ 5052519 h 5860727"/>
              <a:gd name="connsiteX82" fmla="*/ 2875961 w 4534362"/>
              <a:gd name="connsiteY82" fmla="*/ 4979046 h 5860727"/>
              <a:gd name="connsiteX83" fmla="*/ 2907450 w 4534362"/>
              <a:gd name="connsiteY83" fmla="*/ 4895076 h 5860727"/>
              <a:gd name="connsiteX84" fmla="*/ 2928442 w 4534362"/>
              <a:gd name="connsiteY84" fmla="*/ 4832099 h 5860727"/>
              <a:gd name="connsiteX85" fmla="*/ 2991419 w 4534362"/>
              <a:gd name="connsiteY85" fmla="*/ 4664160 h 5860727"/>
              <a:gd name="connsiteX86" fmla="*/ 3012412 w 4534362"/>
              <a:gd name="connsiteY86" fmla="*/ 4590686 h 5860727"/>
              <a:gd name="connsiteX87" fmla="*/ 3085885 w 4534362"/>
              <a:gd name="connsiteY87" fmla="*/ 4422747 h 5860727"/>
              <a:gd name="connsiteX88" fmla="*/ 3148862 w 4534362"/>
              <a:gd name="connsiteY88" fmla="*/ 4244311 h 5860727"/>
              <a:gd name="connsiteX89" fmla="*/ 3180351 w 4534362"/>
              <a:gd name="connsiteY89" fmla="*/ 4181334 h 5860727"/>
              <a:gd name="connsiteX90" fmla="*/ 3243328 w 4534362"/>
              <a:gd name="connsiteY90" fmla="*/ 4002899 h 5860727"/>
              <a:gd name="connsiteX91" fmla="*/ 3264321 w 4534362"/>
              <a:gd name="connsiteY91" fmla="*/ 3918929 h 5860727"/>
              <a:gd name="connsiteX92" fmla="*/ 3274817 w 4534362"/>
              <a:gd name="connsiteY92" fmla="*/ 3855952 h 5860727"/>
              <a:gd name="connsiteX93" fmla="*/ 3316802 w 4534362"/>
              <a:gd name="connsiteY93" fmla="*/ 3709005 h 5860727"/>
              <a:gd name="connsiteX94" fmla="*/ 3337794 w 4534362"/>
              <a:gd name="connsiteY94" fmla="*/ 3572554 h 5860727"/>
              <a:gd name="connsiteX95" fmla="*/ 3358786 w 4534362"/>
              <a:gd name="connsiteY95" fmla="*/ 3488585 h 5860727"/>
              <a:gd name="connsiteX96" fmla="*/ 3369283 w 4534362"/>
              <a:gd name="connsiteY96" fmla="*/ 3415111 h 5860727"/>
              <a:gd name="connsiteX97" fmla="*/ 3411268 w 4534362"/>
              <a:gd name="connsiteY97" fmla="*/ 3068736 h 5860727"/>
              <a:gd name="connsiteX98" fmla="*/ 3421764 w 4534362"/>
              <a:gd name="connsiteY98" fmla="*/ 2974270 h 5860727"/>
              <a:gd name="connsiteX99" fmla="*/ 3442756 w 4534362"/>
              <a:gd name="connsiteY99" fmla="*/ 2890301 h 5860727"/>
              <a:gd name="connsiteX100" fmla="*/ 3463749 w 4534362"/>
              <a:gd name="connsiteY100" fmla="*/ 2701369 h 5860727"/>
              <a:gd name="connsiteX101" fmla="*/ 3484741 w 4534362"/>
              <a:gd name="connsiteY101" fmla="*/ 2606903 h 5860727"/>
              <a:gd name="connsiteX102" fmla="*/ 3526726 w 4534362"/>
              <a:gd name="connsiteY102" fmla="*/ 2407475 h 5860727"/>
              <a:gd name="connsiteX103" fmla="*/ 3558214 w 4534362"/>
              <a:gd name="connsiteY103" fmla="*/ 2250032 h 5860727"/>
              <a:gd name="connsiteX104" fmla="*/ 3568711 w 4534362"/>
              <a:gd name="connsiteY104" fmla="*/ 2197551 h 5860727"/>
              <a:gd name="connsiteX105" fmla="*/ 3600199 w 4534362"/>
              <a:gd name="connsiteY105" fmla="*/ 2145070 h 5860727"/>
              <a:gd name="connsiteX106" fmla="*/ 3663176 w 4534362"/>
              <a:gd name="connsiteY106" fmla="*/ 2029612 h 5860727"/>
              <a:gd name="connsiteX107" fmla="*/ 3726154 w 4534362"/>
              <a:gd name="connsiteY107" fmla="*/ 1935146 h 5860727"/>
              <a:gd name="connsiteX108" fmla="*/ 3778635 w 4534362"/>
              <a:gd name="connsiteY108" fmla="*/ 1819688 h 5860727"/>
              <a:gd name="connsiteX109" fmla="*/ 3831116 w 4534362"/>
              <a:gd name="connsiteY109" fmla="*/ 1756710 h 5860727"/>
              <a:gd name="connsiteX110" fmla="*/ 3862604 w 4534362"/>
              <a:gd name="connsiteY110" fmla="*/ 1704229 h 5860727"/>
              <a:gd name="connsiteX111" fmla="*/ 3894093 w 4534362"/>
              <a:gd name="connsiteY111" fmla="*/ 1662245 h 5860727"/>
              <a:gd name="connsiteX112" fmla="*/ 3915085 w 4534362"/>
              <a:gd name="connsiteY112" fmla="*/ 1609764 h 5860727"/>
              <a:gd name="connsiteX113" fmla="*/ 3936078 w 4534362"/>
              <a:gd name="connsiteY113" fmla="*/ 1578275 h 5860727"/>
              <a:gd name="connsiteX114" fmla="*/ 3978063 w 4534362"/>
              <a:gd name="connsiteY114" fmla="*/ 1473313 h 5860727"/>
              <a:gd name="connsiteX115" fmla="*/ 4009551 w 4534362"/>
              <a:gd name="connsiteY115" fmla="*/ 1420832 h 5860727"/>
              <a:gd name="connsiteX116" fmla="*/ 4030544 w 4534362"/>
              <a:gd name="connsiteY116" fmla="*/ 1378847 h 5860727"/>
              <a:gd name="connsiteX117" fmla="*/ 4146002 w 4534362"/>
              <a:gd name="connsiteY117" fmla="*/ 1168923 h 5860727"/>
              <a:gd name="connsiteX118" fmla="*/ 4166994 w 4534362"/>
              <a:gd name="connsiteY118" fmla="*/ 1105946 h 5860727"/>
              <a:gd name="connsiteX119" fmla="*/ 4187987 w 4534362"/>
              <a:gd name="connsiteY119" fmla="*/ 1053465 h 5860727"/>
              <a:gd name="connsiteX120" fmla="*/ 4198483 w 4534362"/>
              <a:gd name="connsiteY120" fmla="*/ 1011480 h 5860727"/>
              <a:gd name="connsiteX121" fmla="*/ 4229972 w 4534362"/>
              <a:gd name="connsiteY121" fmla="*/ 958999 h 5860727"/>
              <a:gd name="connsiteX122" fmla="*/ 4250964 w 4534362"/>
              <a:gd name="connsiteY122" fmla="*/ 885525 h 5860727"/>
              <a:gd name="connsiteX123" fmla="*/ 4261460 w 4534362"/>
              <a:gd name="connsiteY123" fmla="*/ 854037 h 5860727"/>
              <a:gd name="connsiteX124" fmla="*/ 4271956 w 4534362"/>
              <a:gd name="connsiteY124" fmla="*/ 812052 h 5860727"/>
              <a:gd name="connsiteX125" fmla="*/ 4292949 w 4534362"/>
              <a:gd name="connsiteY125" fmla="*/ 780563 h 5860727"/>
              <a:gd name="connsiteX126" fmla="*/ 4345430 w 4534362"/>
              <a:gd name="connsiteY126" fmla="*/ 665105 h 5860727"/>
              <a:gd name="connsiteX127" fmla="*/ 4366422 w 4534362"/>
              <a:gd name="connsiteY127" fmla="*/ 612624 h 5860727"/>
              <a:gd name="connsiteX128" fmla="*/ 4387415 w 4534362"/>
              <a:gd name="connsiteY128" fmla="*/ 581135 h 5860727"/>
              <a:gd name="connsiteX129" fmla="*/ 4408407 w 4534362"/>
              <a:gd name="connsiteY129" fmla="*/ 528654 h 5860727"/>
              <a:gd name="connsiteX130" fmla="*/ 4439896 w 4534362"/>
              <a:gd name="connsiteY130" fmla="*/ 434188 h 5860727"/>
              <a:gd name="connsiteX131" fmla="*/ 4460888 w 4534362"/>
              <a:gd name="connsiteY131" fmla="*/ 392204 h 5860727"/>
              <a:gd name="connsiteX132" fmla="*/ 4471384 w 4534362"/>
              <a:gd name="connsiteY132" fmla="*/ 360715 h 5860727"/>
              <a:gd name="connsiteX133" fmla="*/ 4492377 w 4534362"/>
              <a:gd name="connsiteY133" fmla="*/ 329226 h 5860727"/>
              <a:gd name="connsiteX134" fmla="*/ 4502873 w 4534362"/>
              <a:gd name="connsiteY134" fmla="*/ 287242 h 5860727"/>
              <a:gd name="connsiteX135" fmla="*/ 4523865 w 4534362"/>
              <a:gd name="connsiteY135" fmla="*/ 234761 h 5860727"/>
              <a:gd name="connsiteX136" fmla="*/ 4534362 w 4534362"/>
              <a:gd name="connsiteY136" fmla="*/ 171783 h 5860727"/>
              <a:gd name="connsiteX137" fmla="*/ 4523865 w 4534362"/>
              <a:gd name="connsiteY137" fmla="*/ 3844 h 5860727"/>
              <a:gd name="connsiteX138" fmla="*/ 4492377 w 4534362"/>
              <a:gd name="connsiteY138" fmla="*/ 14340 h 5860727"/>
              <a:gd name="connsiteX139" fmla="*/ 4471384 w 4534362"/>
              <a:gd name="connsiteY139" fmla="*/ 45829 h 5860727"/>
              <a:gd name="connsiteX140" fmla="*/ 4439896 w 4534362"/>
              <a:gd name="connsiteY140" fmla="*/ 56325 h 5860727"/>
              <a:gd name="connsiteX141" fmla="*/ 4397911 w 4534362"/>
              <a:gd name="connsiteY141" fmla="*/ 77317 h 5860727"/>
              <a:gd name="connsiteX142" fmla="*/ 3705161 w 4534362"/>
              <a:gd name="connsiteY142" fmla="*/ 98310 h 5860727"/>
              <a:gd name="connsiteX143" fmla="*/ 3285313 w 4534362"/>
              <a:gd name="connsiteY143" fmla="*/ 129798 h 5860727"/>
              <a:gd name="connsiteX144" fmla="*/ 3159359 w 4534362"/>
              <a:gd name="connsiteY144" fmla="*/ 140295 h 5860727"/>
              <a:gd name="connsiteX145" fmla="*/ 2970427 w 4534362"/>
              <a:gd name="connsiteY145" fmla="*/ 150791 h 5860727"/>
              <a:gd name="connsiteX146" fmla="*/ 2896953 w 4534362"/>
              <a:gd name="connsiteY146" fmla="*/ 161287 h 5860727"/>
              <a:gd name="connsiteX147" fmla="*/ 2791991 w 4534362"/>
              <a:gd name="connsiteY147" fmla="*/ 171783 h 5860727"/>
              <a:gd name="connsiteX148" fmla="*/ 2666037 w 4534362"/>
              <a:gd name="connsiteY148" fmla="*/ 192776 h 5860727"/>
              <a:gd name="connsiteX149" fmla="*/ 2561075 w 4534362"/>
              <a:gd name="connsiteY149" fmla="*/ 203272 h 5860727"/>
              <a:gd name="connsiteX150" fmla="*/ 2508594 w 4534362"/>
              <a:gd name="connsiteY150" fmla="*/ 213768 h 5860727"/>
              <a:gd name="connsiteX151" fmla="*/ 2372143 w 4534362"/>
              <a:gd name="connsiteY151" fmla="*/ 234761 h 5860727"/>
              <a:gd name="connsiteX152" fmla="*/ 2130730 w 4534362"/>
              <a:gd name="connsiteY152" fmla="*/ 266249 h 5860727"/>
              <a:gd name="connsiteX153" fmla="*/ 1889318 w 4534362"/>
              <a:gd name="connsiteY153" fmla="*/ 297738 h 5860727"/>
              <a:gd name="connsiteX154" fmla="*/ 1605920 w 4534362"/>
              <a:gd name="connsiteY154" fmla="*/ 276745 h 5860727"/>
              <a:gd name="connsiteX155" fmla="*/ 1542943 w 4534362"/>
              <a:gd name="connsiteY155" fmla="*/ 234761 h 5860727"/>
              <a:gd name="connsiteX156" fmla="*/ 1511454 w 4534362"/>
              <a:gd name="connsiteY156" fmla="*/ 224264 h 5860727"/>
              <a:gd name="connsiteX157" fmla="*/ 1479966 w 4534362"/>
              <a:gd name="connsiteY157" fmla="*/ 192776 h 5860727"/>
              <a:gd name="connsiteX158" fmla="*/ 1343515 w 4534362"/>
              <a:gd name="connsiteY158" fmla="*/ 182279 h 586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534362" h="5860727">
                <a:moveTo>
                  <a:pt x="1343515" y="182279"/>
                </a:moveTo>
                <a:lnTo>
                  <a:pt x="1343515" y="182279"/>
                </a:lnTo>
                <a:cubicBezTo>
                  <a:pt x="1336517" y="217267"/>
                  <a:pt x="1330545" y="252475"/>
                  <a:pt x="1322522" y="287242"/>
                </a:cubicBezTo>
                <a:cubicBezTo>
                  <a:pt x="1320034" y="298022"/>
                  <a:pt x="1312945" y="307704"/>
                  <a:pt x="1312026" y="318730"/>
                </a:cubicBezTo>
                <a:cubicBezTo>
                  <a:pt x="1302486" y="433207"/>
                  <a:pt x="1300146" y="622322"/>
                  <a:pt x="1280538" y="759571"/>
                </a:cubicBezTo>
                <a:cubicBezTo>
                  <a:pt x="1259065" y="909877"/>
                  <a:pt x="1283913" y="700705"/>
                  <a:pt x="1249049" y="875029"/>
                </a:cubicBezTo>
                <a:cubicBezTo>
                  <a:pt x="1245550" y="892523"/>
                  <a:pt x="1243679" y="910422"/>
                  <a:pt x="1238553" y="927510"/>
                </a:cubicBezTo>
                <a:cubicBezTo>
                  <a:pt x="1233139" y="945557"/>
                  <a:pt x="1223999" y="962284"/>
                  <a:pt x="1217560" y="979991"/>
                </a:cubicBezTo>
                <a:cubicBezTo>
                  <a:pt x="1209998" y="1000787"/>
                  <a:pt x="1203565" y="1021976"/>
                  <a:pt x="1196568" y="1042968"/>
                </a:cubicBezTo>
                <a:cubicBezTo>
                  <a:pt x="1193069" y="1067459"/>
                  <a:pt x="1191635" y="1092336"/>
                  <a:pt x="1186072" y="1116442"/>
                </a:cubicBezTo>
                <a:cubicBezTo>
                  <a:pt x="1181096" y="1138003"/>
                  <a:pt x="1169419" y="1157721"/>
                  <a:pt x="1165079" y="1179419"/>
                </a:cubicBezTo>
                <a:cubicBezTo>
                  <a:pt x="1139601" y="1306807"/>
                  <a:pt x="1177567" y="1239407"/>
                  <a:pt x="1133591" y="1305374"/>
                </a:cubicBezTo>
                <a:cubicBezTo>
                  <a:pt x="1124797" y="1358135"/>
                  <a:pt x="1116828" y="1411274"/>
                  <a:pt x="1102102" y="1462817"/>
                </a:cubicBezTo>
                <a:cubicBezTo>
                  <a:pt x="1099063" y="1473455"/>
                  <a:pt x="1095105" y="1483809"/>
                  <a:pt x="1091606" y="1494305"/>
                </a:cubicBezTo>
                <a:cubicBezTo>
                  <a:pt x="1088107" y="1515298"/>
                  <a:pt x="1087840" y="1537093"/>
                  <a:pt x="1081110" y="1557283"/>
                </a:cubicBezTo>
                <a:cubicBezTo>
                  <a:pt x="1077121" y="1569250"/>
                  <a:pt x="1065086" y="1577176"/>
                  <a:pt x="1060117" y="1588771"/>
                </a:cubicBezTo>
                <a:cubicBezTo>
                  <a:pt x="1054434" y="1602030"/>
                  <a:pt x="1053863" y="1616968"/>
                  <a:pt x="1049621" y="1630756"/>
                </a:cubicBezTo>
                <a:cubicBezTo>
                  <a:pt x="1039860" y="1662480"/>
                  <a:pt x="1018132" y="1725222"/>
                  <a:pt x="1018132" y="1725222"/>
                </a:cubicBezTo>
                <a:cubicBezTo>
                  <a:pt x="1012503" y="1781517"/>
                  <a:pt x="1007452" y="1846937"/>
                  <a:pt x="997140" y="1903657"/>
                </a:cubicBezTo>
                <a:cubicBezTo>
                  <a:pt x="992971" y="1926589"/>
                  <a:pt x="968529" y="2009045"/>
                  <a:pt x="965651" y="2019116"/>
                </a:cubicBezTo>
                <a:cubicBezTo>
                  <a:pt x="941188" y="2239283"/>
                  <a:pt x="972878" y="1966117"/>
                  <a:pt x="934163" y="2250032"/>
                </a:cubicBezTo>
                <a:cubicBezTo>
                  <a:pt x="915852" y="2384313"/>
                  <a:pt x="929632" y="2326834"/>
                  <a:pt x="913170" y="2491445"/>
                </a:cubicBezTo>
                <a:cubicBezTo>
                  <a:pt x="905979" y="2563356"/>
                  <a:pt x="901619" y="2540815"/>
                  <a:pt x="892178" y="2606903"/>
                </a:cubicBezTo>
                <a:cubicBezTo>
                  <a:pt x="887698" y="2638267"/>
                  <a:pt x="886162" y="2670005"/>
                  <a:pt x="881682" y="2701369"/>
                </a:cubicBezTo>
                <a:cubicBezTo>
                  <a:pt x="879159" y="2719030"/>
                  <a:pt x="875880" y="2736639"/>
                  <a:pt x="871186" y="2753850"/>
                </a:cubicBezTo>
                <a:cubicBezTo>
                  <a:pt x="865364" y="2775198"/>
                  <a:pt x="857191" y="2795835"/>
                  <a:pt x="850193" y="2816827"/>
                </a:cubicBezTo>
                <a:lnTo>
                  <a:pt x="839697" y="2848316"/>
                </a:lnTo>
                <a:lnTo>
                  <a:pt x="818704" y="2911293"/>
                </a:lnTo>
                <a:cubicBezTo>
                  <a:pt x="815205" y="2921789"/>
                  <a:pt x="810027" y="2931868"/>
                  <a:pt x="808208" y="2942782"/>
                </a:cubicBezTo>
                <a:cubicBezTo>
                  <a:pt x="804780" y="2963353"/>
                  <a:pt x="793503" y="3035189"/>
                  <a:pt x="787216" y="3058240"/>
                </a:cubicBezTo>
                <a:cubicBezTo>
                  <a:pt x="781394" y="3079588"/>
                  <a:pt x="771590" y="3099750"/>
                  <a:pt x="766223" y="3121217"/>
                </a:cubicBezTo>
                <a:cubicBezTo>
                  <a:pt x="758690" y="3151349"/>
                  <a:pt x="747512" y="3200626"/>
                  <a:pt x="734735" y="3226179"/>
                </a:cubicBezTo>
                <a:lnTo>
                  <a:pt x="713742" y="3268164"/>
                </a:lnTo>
                <a:cubicBezTo>
                  <a:pt x="706745" y="3296154"/>
                  <a:pt x="700341" y="3324299"/>
                  <a:pt x="692750" y="3352134"/>
                </a:cubicBezTo>
                <a:cubicBezTo>
                  <a:pt x="689839" y="3362808"/>
                  <a:pt x="684937" y="3372889"/>
                  <a:pt x="682254" y="3383622"/>
                </a:cubicBezTo>
                <a:cubicBezTo>
                  <a:pt x="674980" y="3412717"/>
                  <a:pt x="661549" y="3482327"/>
                  <a:pt x="650765" y="3520073"/>
                </a:cubicBezTo>
                <a:cubicBezTo>
                  <a:pt x="647726" y="3530711"/>
                  <a:pt x="643180" y="3540888"/>
                  <a:pt x="640269" y="3551562"/>
                </a:cubicBezTo>
                <a:cubicBezTo>
                  <a:pt x="632678" y="3579396"/>
                  <a:pt x="626275" y="3607541"/>
                  <a:pt x="619277" y="3635531"/>
                </a:cubicBezTo>
                <a:cubicBezTo>
                  <a:pt x="615778" y="3649526"/>
                  <a:pt x="613342" y="3663830"/>
                  <a:pt x="608780" y="3677516"/>
                </a:cubicBezTo>
                <a:cubicBezTo>
                  <a:pt x="605281" y="3688012"/>
                  <a:pt x="600684" y="3698204"/>
                  <a:pt x="598284" y="3709005"/>
                </a:cubicBezTo>
                <a:cubicBezTo>
                  <a:pt x="579429" y="3793853"/>
                  <a:pt x="603318" y="3748686"/>
                  <a:pt x="566796" y="3803471"/>
                </a:cubicBezTo>
                <a:cubicBezTo>
                  <a:pt x="563297" y="3834960"/>
                  <a:pt x="562937" y="3866958"/>
                  <a:pt x="556299" y="3897937"/>
                </a:cubicBezTo>
                <a:cubicBezTo>
                  <a:pt x="552351" y="3916360"/>
                  <a:pt x="539002" y="3931943"/>
                  <a:pt x="535307" y="3950418"/>
                </a:cubicBezTo>
                <a:cubicBezTo>
                  <a:pt x="528411" y="3984897"/>
                  <a:pt x="529458" y="4020527"/>
                  <a:pt x="524811" y="4055380"/>
                </a:cubicBezTo>
                <a:cubicBezTo>
                  <a:pt x="519536" y="4094939"/>
                  <a:pt x="512130" y="4112440"/>
                  <a:pt x="503818" y="4149846"/>
                </a:cubicBezTo>
                <a:cubicBezTo>
                  <a:pt x="499948" y="4167261"/>
                  <a:pt x="497192" y="4184912"/>
                  <a:pt x="493322" y="4202327"/>
                </a:cubicBezTo>
                <a:cubicBezTo>
                  <a:pt x="490193" y="4216409"/>
                  <a:pt x="485955" y="4230229"/>
                  <a:pt x="482826" y="4244311"/>
                </a:cubicBezTo>
                <a:cubicBezTo>
                  <a:pt x="462293" y="4336709"/>
                  <a:pt x="473659" y="4314725"/>
                  <a:pt x="451337" y="4454236"/>
                </a:cubicBezTo>
                <a:cubicBezTo>
                  <a:pt x="445700" y="4489468"/>
                  <a:pt x="436211" y="4524003"/>
                  <a:pt x="430345" y="4559198"/>
                </a:cubicBezTo>
                <a:cubicBezTo>
                  <a:pt x="412854" y="4664144"/>
                  <a:pt x="428145" y="4582725"/>
                  <a:pt x="409352" y="4664160"/>
                </a:cubicBezTo>
                <a:cubicBezTo>
                  <a:pt x="408518" y="4667772"/>
                  <a:pt x="385769" y="4774260"/>
                  <a:pt x="377864" y="4800610"/>
                </a:cubicBezTo>
                <a:cubicBezTo>
                  <a:pt x="371505" y="4821805"/>
                  <a:pt x="363869" y="4842595"/>
                  <a:pt x="356871" y="4863588"/>
                </a:cubicBezTo>
                <a:lnTo>
                  <a:pt x="335879" y="4926565"/>
                </a:lnTo>
                <a:lnTo>
                  <a:pt x="325383" y="4958053"/>
                </a:lnTo>
                <a:cubicBezTo>
                  <a:pt x="315804" y="5073007"/>
                  <a:pt x="320472" y="5098736"/>
                  <a:pt x="283398" y="5209962"/>
                </a:cubicBezTo>
                <a:cubicBezTo>
                  <a:pt x="279899" y="5220458"/>
                  <a:pt x="277850" y="5231555"/>
                  <a:pt x="272902" y="5241451"/>
                </a:cubicBezTo>
                <a:cubicBezTo>
                  <a:pt x="263778" y="5259698"/>
                  <a:pt x="250537" y="5275685"/>
                  <a:pt x="241413" y="5293932"/>
                </a:cubicBezTo>
                <a:cubicBezTo>
                  <a:pt x="236465" y="5303828"/>
                  <a:pt x="235865" y="5315525"/>
                  <a:pt x="230917" y="5325421"/>
                </a:cubicBezTo>
                <a:cubicBezTo>
                  <a:pt x="225276" y="5336704"/>
                  <a:pt x="215567" y="5345626"/>
                  <a:pt x="209925" y="5356909"/>
                </a:cubicBezTo>
                <a:cubicBezTo>
                  <a:pt x="169853" y="5437051"/>
                  <a:pt x="244080" y="5328861"/>
                  <a:pt x="167940" y="5430383"/>
                </a:cubicBezTo>
                <a:cubicBezTo>
                  <a:pt x="141552" y="5509539"/>
                  <a:pt x="177150" y="5411960"/>
                  <a:pt x="136451" y="5493360"/>
                </a:cubicBezTo>
                <a:cubicBezTo>
                  <a:pt x="131503" y="5503256"/>
                  <a:pt x="130903" y="5514953"/>
                  <a:pt x="125955" y="5524849"/>
                </a:cubicBezTo>
                <a:cubicBezTo>
                  <a:pt x="112716" y="5551327"/>
                  <a:pt x="103493" y="5557806"/>
                  <a:pt x="83970" y="5577330"/>
                </a:cubicBezTo>
                <a:cubicBezTo>
                  <a:pt x="80471" y="5587826"/>
                  <a:pt x="81297" y="5600995"/>
                  <a:pt x="73474" y="5608818"/>
                </a:cubicBezTo>
                <a:cubicBezTo>
                  <a:pt x="68453" y="5613839"/>
                  <a:pt x="366" y="5629719"/>
                  <a:pt x="0" y="5629811"/>
                </a:cubicBezTo>
                <a:cubicBezTo>
                  <a:pt x="12197" y="5666398"/>
                  <a:pt x="3495" y="5669810"/>
                  <a:pt x="52481" y="5671796"/>
                </a:cubicBezTo>
                <a:cubicBezTo>
                  <a:pt x="492022" y="5689615"/>
                  <a:pt x="935005" y="5695427"/>
                  <a:pt x="1375003" y="5703284"/>
                </a:cubicBezTo>
                <a:cubicBezTo>
                  <a:pt x="1434482" y="5706783"/>
                  <a:pt x="1494404" y="5705730"/>
                  <a:pt x="1553439" y="5713780"/>
                </a:cubicBezTo>
                <a:cubicBezTo>
                  <a:pt x="1572108" y="5716326"/>
                  <a:pt x="1587953" y="5729099"/>
                  <a:pt x="1605920" y="5734773"/>
                </a:cubicBezTo>
                <a:cubicBezTo>
                  <a:pt x="1654498" y="5750114"/>
                  <a:pt x="1703446" y="5764403"/>
                  <a:pt x="1752867" y="5776758"/>
                </a:cubicBezTo>
                <a:cubicBezTo>
                  <a:pt x="1766862" y="5780257"/>
                  <a:pt x="1781035" y="5783109"/>
                  <a:pt x="1794852" y="5787254"/>
                </a:cubicBezTo>
                <a:cubicBezTo>
                  <a:pt x="1898811" y="5818441"/>
                  <a:pt x="1816005" y="5801275"/>
                  <a:pt x="1920806" y="5818742"/>
                </a:cubicBezTo>
                <a:cubicBezTo>
                  <a:pt x="1958715" y="5831379"/>
                  <a:pt x="1996191" y="5844767"/>
                  <a:pt x="2036264" y="5850231"/>
                </a:cubicBezTo>
                <a:cubicBezTo>
                  <a:pt x="2084921" y="5856866"/>
                  <a:pt x="2134229" y="5857228"/>
                  <a:pt x="2183211" y="5860727"/>
                </a:cubicBezTo>
                <a:lnTo>
                  <a:pt x="2424624" y="5850231"/>
                </a:lnTo>
                <a:cubicBezTo>
                  <a:pt x="2512201" y="5844758"/>
                  <a:pt x="2687029" y="5829239"/>
                  <a:pt x="2687029" y="5829239"/>
                </a:cubicBezTo>
                <a:cubicBezTo>
                  <a:pt x="2700476" y="5825877"/>
                  <a:pt x="2745448" y="5815773"/>
                  <a:pt x="2760503" y="5808246"/>
                </a:cubicBezTo>
                <a:cubicBezTo>
                  <a:pt x="2771786" y="5802605"/>
                  <a:pt x="2781495" y="5794251"/>
                  <a:pt x="2791991" y="5787254"/>
                </a:cubicBezTo>
                <a:cubicBezTo>
                  <a:pt x="2798989" y="5661299"/>
                  <a:pt x="2803309" y="5535167"/>
                  <a:pt x="2812984" y="5409390"/>
                </a:cubicBezTo>
                <a:cubicBezTo>
                  <a:pt x="2821289" y="5301421"/>
                  <a:pt x="2820514" y="5283203"/>
                  <a:pt x="2833976" y="5188970"/>
                </a:cubicBezTo>
                <a:cubicBezTo>
                  <a:pt x="2836986" y="5167902"/>
                  <a:pt x="2839687" y="5146730"/>
                  <a:pt x="2844472" y="5125993"/>
                </a:cubicBezTo>
                <a:cubicBezTo>
                  <a:pt x="2850200" y="5101174"/>
                  <a:pt x="2858467" y="5077010"/>
                  <a:pt x="2865465" y="5052519"/>
                </a:cubicBezTo>
                <a:cubicBezTo>
                  <a:pt x="2868964" y="5028028"/>
                  <a:pt x="2869586" y="5002950"/>
                  <a:pt x="2875961" y="4979046"/>
                </a:cubicBezTo>
                <a:cubicBezTo>
                  <a:pt x="2883663" y="4950162"/>
                  <a:pt x="2897396" y="4923228"/>
                  <a:pt x="2907450" y="4895076"/>
                </a:cubicBezTo>
                <a:cubicBezTo>
                  <a:pt x="2914892" y="4874237"/>
                  <a:pt x="2920880" y="4852895"/>
                  <a:pt x="2928442" y="4832099"/>
                </a:cubicBezTo>
                <a:cubicBezTo>
                  <a:pt x="2948873" y="4775912"/>
                  <a:pt x="2974994" y="4721646"/>
                  <a:pt x="2991419" y="4664160"/>
                </a:cubicBezTo>
                <a:cubicBezTo>
                  <a:pt x="2998417" y="4639669"/>
                  <a:pt x="3003130" y="4614406"/>
                  <a:pt x="3012412" y="4590686"/>
                </a:cubicBezTo>
                <a:cubicBezTo>
                  <a:pt x="3034678" y="4533785"/>
                  <a:pt x="3066562" y="4480714"/>
                  <a:pt x="3085885" y="4422747"/>
                </a:cubicBezTo>
                <a:cubicBezTo>
                  <a:pt x="3102870" y="4371792"/>
                  <a:pt x="3127296" y="4294633"/>
                  <a:pt x="3148862" y="4244311"/>
                </a:cubicBezTo>
                <a:cubicBezTo>
                  <a:pt x="3158107" y="4222738"/>
                  <a:pt x="3170639" y="4202700"/>
                  <a:pt x="3180351" y="4181334"/>
                </a:cubicBezTo>
                <a:cubicBezTo>
                  <a:pt x="3200200" y="4137666"/>
                  <a:pt x="3236675" y="4029511"/>
                  <a:pt x="3243328" y="4002899"/>
                </a:cubicBezTo>
                <a:cubicBezTo>
                  <a:pt x="3250326" y="3974909"/>
                  <a:pt x="3258276" y="3947140"/>
                  <a:pt x="3264321" y="3918929"/>
                </a:cubicBezTo>
                <a:cubicBezTo>
                  <a:pt x="3268780" y="3898120"/>
                  <a:pt x="3269655" y="3876598"/>
                  <a:pt x="3274817" y="3855952"/>
                </a:cubicBezTo>
                <a:cubicBezTo>
                  <a:pt x="3329893" y="3635646"/>
                  <a:pt x="3257898" y="3983889"/>
                  <a:pt x="3316802" y="3709005"/>
                </a:cubicBezTo>
                <a:cubicBezTo>
                  <a:pt x="3342811" y="3587629"/>
                  <a:pt x="3310982" y="3706615"/>
                  <a:pt x="3337794" y="3572554"/>
                </a:cubicBezTo>
                <a:cubicBezTo>
                  <a:pt x="3343452" y="3544263"/>
                  <a:pt x="3353128" y="3516876"/>
                  <a:pt x="3358786" y="3488585"/>
                </a:cubicBezTo>
                <a:cubicBezTo>
                  <a:pt x="3363638" y="3464325"/>
                  <a:pt x="3366083" y="3439643"/>
                  <a:pt x="3369283" y="3415111"/>
                </a:cubicBezTo>
                <a:cubicBezTo>
                  <a:pt x="3383889" y="3303132"/>
                  <a:pt x="3398348" y="3180710"/>
                  <a:pt x="3411268" y="3068736"/>
                </a:cubicBezTo>
                <a:cubicBezTo>
                  <a:pt x="3414900" y="3037262"/>
                  <a:pt x="3414080" y="3005006"/>
                  <a:pt x="3421764" y="2974270"/>
                </a:cubicBezTo>
                <a:lnTo>
                  <a:pt x="3442756" y="2890301"/>
                </a:lnTo>
                <a:cubicBezTo>
                  <a:pt x="3448160" y="2830851"/>
                  <a:pt x="3452480" y="2761470"/>
                  <a:pt x="3463749" y="2701369"/>
                </a:cubicBezTo>
                <a:cubicBezTo>
                  <a:pt x="3469694" y="2669665"/>
                  <a:pt x="3479214" y="2638683"/>
                  <a:pt x="3484741" y="2606903"/>
                </a:cubicBezTo>
                <a:cubicBezTo>
                  <a:pt x="3517496" y="2418559"/>
                  <a:pt x="3483892" y="2514558"/>
                  <a:pt x="3526726" y="2407475"/>
                </a:cubicBezTo>
                <a:cubicBezTo>
                  <a:pt x="3550454" y="2146468"/>
                  <a:pt x="3515156" y="2379204"/>
                  <a:pt x="3558214" y="2250032"/>
                </a:cubicBezTo>
                <a:cubicBezTo>
                  <a:pt x="3563856" y="2233107"/>
                  <a:pt x="3562085" y="2214115"/>
                  <a:pt x="3568711" y="2197551"/>
                </a:cubicBezTo>
                <a:cubicBezTo>
                  <a:pt x="3576288" y="2178609"/>
                  <a:pt x="3590430" y="2162980"/>
                  <a:pt x="3600199" y="2145070"/>
                </a:cubicBezTo>
                <a:cubicBezTo>
                  <a:pt x="3636051" y="2079340"/>
                  <a:pt x="3623751" y="2088751"/>
                  <a:pt x="3663176" y="2029612"/>
                </a:cubicBezTo>
                <a:cubicBezTo>
                  <a:pt x="3690864" y="1988079"/>
                  <a:pt x="3704371" y="1983067"/>
                  <a:pt x="3726154" y="1935146"/>
                </a:cubicBezTo>
                <a:cubicBezTo>
                  <a:pt x="3763772" y="1852387"/>
                  <a:pt x="3726381" y="1891538"/>
                  <a:pt x="3778635" y="1819688"/>
                </a:cubicBezTo>
                <a:cubicBezTo>
                  <a:pt x="3794707" y="1797588"/>
                  <a:pt x="3815044" y="1778810"/>
                  <a:pt x="3831116" y="1756710"/>
                </a:cubicBezTo>
                <a:cubicBezTo>
                  <a:pt x="3843115" y="1740211"/>
                  <a:pt x="3851288" y="1721203"/>
                  <a:pt x="3862604" y="1704229"/>
                </a:cubicBezTo>
                <a:cubicBezTo>
                  <a:pt x="3872308" y="1689674"/>
                  <a:pt x="3885597" y="1677537"/>
                  <a:pt x="3894093" y="1662245"/>
                </a:cubicBezTo>
                <a:cubicBezTo>
                  <a:pt x="3903243" y="1645775"/>
                  <a:pt x="3906659" y="1626616"/>
                  <a:pt x="3915085" y="1609764"/>
                </a:cubicBezTo>
                <a:cubicBezTo>
                  <a:pt x="3920727" y="1598481"/>
                  <a:pt x="3930792" y="1589729"/>
                  <a:pt x="3936078" y="1578275"/>
                </a:cubicBezTo>
                <a:cubicBezTo>
                  <a:pt x="3951869" y="1544061"/>
                  <a:pt x="3958676" y="1505626"/>
                  <a:pt x="3978063" y="1473313"/>
                </a:cubicBezTo>
                <a:cubicBezTo>
                  <a:pt x="3988559" y="1455819"/>
                  <a:pt x="3999643" y="1438666"/>
                  <a:pt x="4009551" y="1420832"/>
                </a:cubicBezTo>
                <a:cubicBezTo>
                  <a:pt x="4017150" y="1407154"/>
                  <a:pt x="4022781" y="1392432"/>
                  <a:pt x="4030544" y="1378847"/>
                </a:cubicBezTo>
                <a:cubicBezTo>
                  <a:pt x="4060166" y="1327009"/>
                  <a:pt x="4126546" y="1227291"/>
                  <a:pt x="4146002" y="1168923"/>
                </a:cubicBezTo>
                <a:cubicBezTo>
                  <a:pt x="4152999" y="1147931"/>
                  <a:pt x="4159432" y="1126742"/>
                  <a:pt x="4166994" y="1105946"/>
                </a:cubicBezTo>
                <a:cubicBezTo>
                  <a:pt x="4173433" y="1088239"/>
                  <a:pt x="4182029" y="1071339"/>
                  <a:pt x="4187987" y="1053465"/>
                </a:cubicBezTo>
                <a:cubicBezTo>
                  <a:pt x="4192549" y="1039780"/>
                  <a:pt x="4192624" y="1024662"/>
                  <a:pt x="4198483" y="1011480"/>
                </a:cubicBezTo>
                <a:cubicBezTo>
                  <a:pt x="4206769" y="992837"/>
                  <a:pt x="4219476" y="976493"/>
                  <a:pt x="4229972" y="958999"/>
                </a:cubicBezTo>
                <a:cubicBezTo>
                  <a:pt x="4236969" y="934508"/>
                  <a:pt x="4243645" y="909922"/>
                  <a:pt x="4250964" y="885525"/>
                </a:cubicBezTo>
                <a:cubicBezTo>
                  <a:pt x="4254143" y="874928"/>
                  <a:pt x="4258421" y="864675"/>
                  <a:pt x="4261460" y="854037"/>
                </a:cubicBezTo>
                <a:cubicBezTo>
                  <a:pt x="4265423" y="840166"/>
                  <a:pt x="4266273" y="825311"/>
                  <a:pt x="4271956" y="812052"/>
                </a:cubicBezTo>
                <a:cubicBezTo>
                  <a:pt x="4276925" y="800457"/>
                  <a:pt x="4285951" y="791059"/>
                  <a:pt x="4292949" y="780563"/>
                </a:cubicBezTo>
                <a:cubicBezTo>
                  <a:pt x="4335893" y="651728"/>
                  <a:pt x="4288265" y="779436"/>
                  <a:pt x="4345430" y="665105"/>
                </a:cubicBezTo>
                <a:cubicBezTo>
                  <a:pt x="4353856" y="648253"/>
                  <a:pt x="4357996" y="629476"/>
                  <a:pt x="4366422" y="612624"/>
                </a:cubicBezTo>
                <a:cubicBezTo>
                  <a:pt x="4372064" y="601341"/>
                  <a:pt x="4381773" y="592418"/>
                  <a:pt x="4387415" y="581135"/>
                </a:cubicBezTo>
                <a:cubicBezTo>
                  <a:pt x="4395841" y="564283"/>
                  <a:pt x="4402070" y="546398"/>
                  <a:pt x="4408407" y="528654"/>
                </a:cubicBezTo>
                <a:cubicBezTo>
                  <a:pt x="4419571" y="497396"/>
                  <a:pt x="4425052" y="463876"/>
                  <a:pt x="4439896" y="434188"/>
                </a:cubicBezTo>
                <a:cubicBezTo>
                  <a:pt x="4446893" y="420193"/>
                  <a:pt x="4454725" y="406585"/>
                  <a:pt x="4460888" y="392204"/>
                </a:cubicBezTo>
                <a:cubicBezTo>
                  <a:pt x="4465246" y="382034"/>
                  <a:pt x="4466436" y="370611"/>
                  <a:pt x="4471384" y="360715"/>
                </a:cubicBezTo>
                <a:cubicBezTo>
                  <a:pt x="4477026" y="349432"/>
                  <a:pt x="4485379" y="339722"/>
                  <a:pt x="4492377" y="329226"/>
                </a:cubicBezTo>
                <a:cubicBezTo>
                  <a:pt x="4495876" y="315231"/>
                  <a:pt x="4498311" y="300927"/>
                  <a:pt x="4502873" y="287242"/>
                </a:cubicBezTo>
                <a:cubicBezTo>
                  <a:pt x="4508831" y="269368"/>
                  <a:pt x="4518908" y="252938"/>
                  <a:pt x="4523865" y="234761"/>
                </a:cubicBezTo>
                <a:cubicBezTo>
                  <a:pt x="4529465" y="214229"/>
                  <a:pt x="4530863" y="192776"/>
                  <a:pt x="4534362" y="171783"/>
                </a:cubicBezTo>
                <a:cubicBezTo>
                  <a:pt x="4530863" y="115803"/>
                  <a:pt x="4538317" y="58039"/>
                  <a:pt x="4523865" y="3844"/>
                </a:cubicBezTo>
                <a:cubicBezTo>
                  <a:pt x="4521014" y="-6846"/>
                  <a:pt x="4501016" y="7429"/>
                  <a:pt x="4492377" y="14340"/>
                </a:cubicBezTo>
                <a:cubicBezTo>
                  <a:pt x="4482526" y="22221"/>
                  <a:pt x="4481235" y="37948"/>
                  <a:pt x="4471384" y="45829"/>
                </a:cubicBezTo>
                <a:cubicBezTo>
                  <a:pt x="4462745" y="52740"/>
                  <a:pt x="4450065" y="51967"/>
                  <a:pt x="4439896" y="56325"/>
                </a:cubicBezTo>
                <a:cubicBezTo>
                  <a:pt x="4425514" y="62489"/>
                  <a:pt x="4413532" y="76424"/>
                  <a:pt x="4397911" y="77317"/>
                </a:cubicBezTo>
                <a:cubicBezTo>
                  <a:pt x="4167265" y="90497"/>
                  <a:pt x="3936078" y="91312"/>
                  <a:pt x="3705161" y="98310"/>
                </a:cubicBezTo>
                <a:cubicBezTo>
                  <a:pt x="3261916" y="138604"/>
                  <a:pt x="3673430" y="103923"/>
                  <a:pt x="3285313" y="129798"/>
                </a:cubicBezTo>
                <a:cubicBezTo>
                  <a:pt x="3243276" y="132601"/>
                  <a:pt x="3201396" y="137492"/>
                  <a:pt x="3159359" y="140295"/>
                </a:cubicBezTo>
                <a:cubicBezTo>
                  <a:pt x="3096424" y="144491"/>
                  <a:pt x="3033404" y="147292"/>
                  <a:pt x="2970427" y="150791"/>
                </a:cubicBezTo>
                <a:cubicBezTo>
                  <a:pt x="2945936" y="154290"/>
                  <a:pt x="2921524" y="158396"/>
                  <a:pt x="2896953" y="161287"/>
                </a:cubicBezTo>
                <a:cubicBezTo>
                  <a:pt x="2862032" y="165395"/>
                  <a:pt x="2826830" y="167032"/>
                  <a:pt x="2791991" y="171783"/>
                </a:cubicBezTo>
                <a:cubicBezTo>
                  <a:pt x="2749817" y="177534"/>
                  <a:pt x="2708211" y="187025"/>
                  <a:pt x="2666037" y="192776"/>
                </a:cubicBezTo>
                <a:cubicBezTo>
                  <a:pt x="2631198" y="197527"/>
                  <a:pt x="2595928" y="198625"/>
                  <a:pt x="2561075" y="203272"/>
                </a:cubicBezTo>
                <a:cubicBezTo>
                  <a:pt x="2543391" y="205630"/>
                  <a:pt x="2526191" y="210835"/>
                  <a:pt x="2508594" y="213768"/>
                </a:cubicBezTo>
                <a:cubicBezTo>
                  <a:pt x="2463201" y="221334"/>
                  <a:pt x="2417730" y="228473"/>
                  <a:pt x="2372143" y="234761"/>
                </a:cubicBezTo>
                <a:cubicBezTo>
                  <a:pt x="2337412" y="239552"/>
                  <a:pt x="2190871" y="256225"/>
                  <a:pt x="2130730" y="266249"/>
                </a:cubicBezTo>
                <a:cubicBezTo>
                  <a:pt x="1945287" y="297157"/>
                  <a:pt x="2084987" y="281433"/>
                  <a:pt x="1889318" y="297738"/>
                </a:cubicBezTo>
                <a:cubicBezTo>
                  <a:pt x="1794852" y="290740"/>
                  <a:pt x="1699117" y="293690"/>
                  <a:pt x="1605920" y="276745"/>
                </a:cubicBezTo>
                <a:cubicBezTo>
                  <a:pt x="1581097" y="272232"/>
                  <a:pt x="1566878" y="242740"/>
                  <a:pt x="1542943" y="234761"/>
                </a:cubicBezTo>
                <a:lnTo>
                  <a:pt x="1511454" y="224264"/>
                </a:lnTo>
                <a:cubicBezTo>
                  <a:pt x="1500958" y="213768"/>
                  <a:pt x="1492317" y="201010"/>
                  <a:pt x="1479966" y="192776"/>
                </a:cubicBezTo>
                <a:cubicBezTo>
                  <a:pt x="1450943" y="173427"/>
                  <a:pt x="1366257" y="184028"/>
                  <a:pt x="1343515" y="182279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77363" y="2340653"/>
            <a:ext cx="4590063" cy="5751922"/>
          </a:xfrm>
          <a:custGeom>
            <a:avLst/>
            <a:gdLst>
              <a:gd name="connsiteX0" fmla="*/ 1430705 w 4590063"/>
              <a:gd name="connsiteY0" fmla="*/ 125955 h 5751922"/>
              <a:gd name="connsiteX1" fmla="*/ 1430705 w 4590063"/>
              <a:gd name="connsiteY1" fmla="*/ 125955 h 5751922"/>
              <a:gd name="connsiteX2" fmla="*/ 1388720 w 4590063"/>
              <a:gd name="connsiteY2" fmla="*/ 272902 h 5751922"/>
              <a:gd name="connsiteX3" fmla="*/ 1367728 w 4590063"/>
              <a:gd name="connsiteY3" fmla="*/ 346375 h 5751922"/>
              <a:gd name="connsiteX4" fmla="*/ 1346736 w 4590063"/>
              <a:gd name="connsiteY4" fmla="*/ 472330 h 5751922"/>
              <a:gd name="connsiteX5" fmla="*/ 1336239 w 4590063"/>
              <a:gd name="connsiteY5" fmla="*/ 514314 h 5751922"/>
              <a:gd name="connsiteX6" fmla="*/ 1315247 w 4590063"/>
              <a:gd name="connsiteY6" fmla="*/ 577292 h 5751922"/>
              <a:gd name="connsiteX7" fmla="*/ 1304751 w 4590063"/>
              <a:gd name="connsiteY7" fmla="*/ 629773 h 5751922"/>
              <a:gd name="connsiteX8" fmla="*/ 1283758 w 4590063"/>
              <a:gd name="connsiteY8" fmla="*/ 682254 h 5751922"/>
              <a:gd name="connsiteX9" fmla="*/ 1252270 w 4590063"/>
              <a:gd name="connsiteY9" fmla="*/ 755727 h 5751922"/>
              <a:gd name="connsiteX10" fmla="*/ 1241774 w 4590063"/>
              <a:gd name="connsiteY10" fmla="*/ 808208 h 5751922"/>
              <a:gd name="connsiteX11" fmla="*/ 1210285 w 4590063"/>
              <a:gd name="connsiteY11" fmla="*/ 892178 h 5751922"/>
              <a:gd name="connsiteX12" fmla="*/ 1178796 w 4590063"/>
              <a:gd name="connsiteY12" fmla="*/ 1049621 h 5751922"/>
              <a:gd name="connsiteX13" fmla="*/ 1157804 w 4590063"/>
              <a:gd name="connsiteY13" fmla="*/ 1091606 h 5751922"/>
              <a:gd name="connsiteX14" fmla="*/ 1147308 w 4590063"/>
              <a:gd name="connsiteY14" fmla="*/ 1196568 h 5751922"/>
              <a:gd name="connsiteX15" fmla="*/ 1126315 w 4590063"/>
              <a:gd name="connsiteY15" fmla="*/ 1238553 h 5751922"/>
              <a:gd name="connsiteX16" fmla="*/ 1105323 w 4590063"/>
              <a:gd name="connsiteY16" fmla="*/ 1333019 h 5751922"/>
              <a:gd name="connsiteX17" fmla="*/ 1094827 w 4590063"/>
              <a:gd name="connsiteY17" fmla="*/ 1406492 h 5751922"/>
              <a:gd name="connsiteX18" fmla="*/ 1063338 w 4590063"/>
              <a:gd name="connsiteY18" fmla="*/ 1469469 h 5751922"/>
              <a:gd name="connsiteX19" fmla="*/ 1031849 w 4590063"/>
              <a:gd name="connsiteY19" fmla="*/ 1553439 h 5751922"/>
              <a:gd name="connsiteX20" fmla="*/ 1021353 w 4590063"/>
              <a:gd name="connsiteY20" fmla="*/ 1616416 h 5751922"/>
              <a:gd name="connsiteX21" fmla="*/ 979368 w 4590063"/>
              <a:gd name="connsiteY21" fmla="*/ 1752867 h 5751922"/>
              <a:gd name="connsiteX22" fmla="*/ 968872 w 4590063"/>
              <a:gd name="connsiteY22" fmla="*/ 1826340 h 5751922"/>
              <a:gd name="connsiteX23" fmla="*/ 947880 w 4590063"/>
              <a:gd name="connsiteY23" fmla="*/ 1889318 h 5751922"/>
              <a:gd name="connsiteX24" fmla="*/ 916391 w 4590063"/>
              <a:gd name="connsiteY24" fmla="*/ 2036264 h 5751922"/>
              <a:gd name="connsiteX25" fmla="*/ 905895 w 4590063"/>
              <a:gd name="connsiteY25" fmla="*/ 2109738 h 5751922"/>
              <a:gd name="connsiteX26" fmla="*/ 884902 w 4590063"/>
              <a:gd name="connsiteY26" fmla="*/ 2172715 h 5751922"/>
              <a:gd name="connsiteX27" fmla="*/ 874406 w 4590063"/>
              <a:gd name="connsiteY27" fmla="*/ 2214700 h 5751922"/>
              <a:gd name="connsiteX28" fmla="*/ 853414 w 4590063"/>
              <a:gd name="connsiteY28" fmla="*/ 2288173 h 5751922"/>
              <a:gd name="connsiteX29" fmla="*/ 842918 w 4590063"/>
              <a:gd name="connsiteY29" fmla="*/ 2435120 h 5751922"/>
              <a:gd name="connsiteX30" fmla="*/ 821925 w 4590063"/>
              <a:gd name="connsiteY30" fmla="*/ 2498098 h 5751922"/>
              <a:gd name="connsiteX31" fmla="*/ 811429 w 4590063"/>
              <a:gd name="connsiteY31" fmla="*/ 2582067 h 5751922"/>
              <a:gd name="connsiteX32" fmla="*/ 790437 w 4590063"/>
              <a:gd name="connsiteY32" fmla="*/ 2655541 h 5751922"/>
              <a:gd name="connsiteX33" fmla="*/ 758948 w 4590063"/>
              <a:gd name="connsiteY33" fmla="*/ 2865465 h 5751922"/>
              <a:gd name="connsiteX34" fmla="*/ 748452 w 4590063"/>
              <a:gd name="connsiteY34" fmla="*/ 2938938 h 5751922"/>
              <a:gd name="connsiteX35" fmla="*/ 737956 w 4590063"/>
              <a:gd name="connsiteY35" fmla="*/ 3012412 h 5751922"/>
              <a:gd name="connsiteX36" fmla="*/ 716963 w 4590063"/>
              <a:gd name="connsiteY36" fmla="*/ 3096381 h 5751922"/>
              <a:gd name="connsiteX37" fmla="*/ 706467 w 4590063"/>
              <a:gd name="connsiteY37" fmla="*/ 3159359 h 5751922"/>
              <a:gd name="connsiteX38" fmla="*/ 695971 w 4590063"/>
              <a:gd name="connsiteY38" fmla="*/ 3232832 h 5751922"/>
              <a:gd name="connsiteX39" fmla="*/ 674978 w 4590063"/>
              <a:gd name="connsiteY39" fmla="*/ 3274817 h 5751922"/>
              <a:gd name="connsiteX40" fmla="*/ 622497 w 4590063"/>
              <a:gd name="connsiteY40" fmla="*/ 3547718 h 5751922"/>
              <a:gd name="connsiteX41" fmla="*/ 580512 w 4590063"/>
              <a:gd name="connsiteY41" fmla="*/ 3726154 h 5751922"/>
              <a:gd name="connsiteX42" fmla="*/ 570016 w 4590063"/>
              <a:gd name="connsiteY42" fmla="*/ 3831116 h 5751922"/>
              <a:gd name="connsiteX43" fmla="*/ 549024 w 4590063"/>
              <a:gd name="connsiteY43" fmla="*/ 3925582 h 5751922"/>
              <a:gd name="connsiteX44" fmla="*/ 538528 w 4590063"/>
              <a:gd name="connsiteY44" fmla="*/ 3988559 h 5751922"/>
              <a:gd name="connsiteX45" fmla="*/ 528031 w 4590063"/>
              <a:gd name="connsiteY45" fmla="*/ 4062032 h 5751922"/>
              <a:gd name="connsiteX46" fmla="*/ 507039 w 4590063"/>
              <a:gd name="connsiteY46" fmla="*/ 4125010 h 5751922"/>
              <a:gd name="connsiteX47" fmla="*/ 496543 w 4590063"/>
              <a:gd name="connsiteY47" fmla="*/ 4187987 h 5751922"/>
              <a:gd name="connsiteX48" fmla="*/ 486047 w 4590063"/>
              <a:gd name="connsiteY48" fmla="*/ 4282453 h 5751922"/>
              <a:gd name="connsiteX49" fmla="*/ 465054 w 4590063"/>
              <a:gd name="connsiteY49" fmla="*/ 4313941 h 5751922"/>
              <a:gd name="connsiteX50" fmla="*/ 454558 w 4590063"/>
              <a:gd name="connsiteY50" fmla="*/ 4418903 h 5751922"/>
              <a:gd name="connsiteX51" fmla="*/ 433566 w 4590063"/>
              <a:gd name="connsiteY51" fmla="*/ 4460888 h 5751922"/>
              <a:gd name="connsiteX52" fmla="*/ 423069 w 4590063"/>
              <a:gd name="connsiteY52" fmla="*/ 4534362 h 5751922"/>
              <a:gd name="connsiteX53" fmla="*/ 402077 w 4590063"/>
              <a:gd name="connsiteY53" fmla="*/ 4628827 h 5751922"/>
              <a:gd name="connsiteX54" fmla="*/ 391581 w 4590063"/>
              <a:gd name="connsiteY54" fmla="*/ 4670812 h 5751922"/>
              <a:gd name="connsiteX55" fmla="*/ 370588 w 4590063"/>
              <a:gd name="connsiteY55" fmla="*/ 4712797 h 5751922"/>
              <a:gd name="connsiteX56" fmla="*/ 339100 w 4590063"/>
              <a:gd name="connsiteY56" fmla="*/ 4901729 h 5751922"/>
              <a:gd name="connsiteX57" fmla="*/ 328604 w 4590063"/>
              <a:gd name="connsiteY57" fmla="*/ 4964706 h 5751922"/>
              <a:gd name="connsiteX58" fmla="*/ 307611 w 4590063"/>
              <a:gd name="connsiteY58" fmla="*/ 4996195 h 5751922"/>
              <a:gd name="connsiteX59" fmla="*/ 286619 w 4590063"/>
              <a:gd name="connsiteY59" fmla="*/ 5048676 h 5751922"/>
              <a:gd name="connsiteX60" fmla="*/ 276122 w 4590063"/>
              <a:gd name="connsiteY60" fmla="*/ 5122149 h 5751922"/>
              <a:gd name="connsiteX61" fmla="*/ 234138 w 4590063"/>
              <a:gd name="connsiteY61" fmla="*/ 5195623 h 5751922"/>
              <a:gd name="connsiteX62" fmla="*/ 213145 w 4590063"/>
              <a:gd name="connsiteY62" fmla="*/ 5279592 h 5751922"/>
              <a:gd name="connsiteX63" fmla="*/ 192153 w 4590063"/>
              <a:gd name="connsiteY63" fmla="*/ 5321577 h 5751922"/>
              <a:gd name="connsiteX64" fmla="*/ 160664 w 4590063"/>
              <a:gd name="connsiteY64" fmla="*/ 5374058 h 5751922"/>
              <a:gd name="connsiteX65" fmla="*/ 129176 w 4590063"/>
              <a:gd name="connsiteY65" fmla="*/ 5458028 h 5751922"/>
              <a:gd name="connsiteX66" fmla="*/ 108183 w 4590063"/>
              <a:gd name="connsiteY66" fmla="*/ 5510509 h 5751922"/>
              <a:gd name="connsiteX67" fmla="*/ 87191 w 4590063"/>
              <a:gd name="connsiteY67" fmla="*/ 5541997 h 5751922"/>
              <a:gd name="connsiteX68" fmla="*/ 66198 w 4590063"/>
              <a:gd name="connsiteY68" fmla="*/ 5583982 h 5751922"/>
              <a:gd name="connsiteX69" fmla="*/ 24214 w 4590063"/>
              <a:gd name="connsiteY69" fmla="*/ 5646959 h 5751922"/>
              <a:gd name="connsiteX70" fmla="*/ 3221 w 4590063"/>
              <a:gd name="connsiteY70" fmla="*/ 5709937 h 5751922"/>
              <a:gd name="connsiteX71" fmla="*/ 66198 w 4590063"/>
              <a:gd name="connsiteY71" fmla="*/ 5657456 h 5751922"/>
              <a:gd name="connsiteX72" fmla="*/ 129176 w 4590063"/>
              <a:gd name="connsiteY72" fmla="*/ 5615471 h 5751922"/>
              <a:gd name="connsiteX73" fmla="*/ 286619 w 4590063"/>
              <a:gd name="connsiteY73" fmla="*/ 5594478 h 5751922"/>
              <a:gd name="connsiteX74" fmla="*/ 706467 w 4590063"/>
              <a:gd name="connsiteY74" fmla="*/ 5604975 h 5751922"/>
              <a:gd name="connsiteX75" fmla="*/ 779940 w 4590063"/>
              <a:gd name="connsiteY75" fmla="*/ 5615471 h 5751922"/>
              <a:gd name="connsiteX76" fmla="*/ 1231277 w 4590063"/>
              <a:gd name="connsiteY76" fmla="*/ 5636463 h 5751922"/>
              <a:gd name="connsiteX77" fmla="*/ 1409713 w 4590063"/>
              <a:gd name="connsiteY77" fmla="*/ 5667952 h 5751922"/>
              <a:gd name="connsiteX78" fmla="*/ 1462194 w 4590063"/>
              <a:gd name="connsiteY78" fmla="*/ 5678448 h 5751922"/>
              <a:gd name="connsiteX79" fmla="*/ 1493682 w 4590063"/>
              <a:gd name="connsiteY79" fmla="*/ 5688944 h 5751922"/>
              <a:gd name="connsiteX80" fmla="*/ 1577652 w 4590063"/>
              <a:gd name="connsiteY80" fmla="*/ 5699441 h 5751922"/>
              <a:gd name="connsiteX81" fmla="*/ 1630133 w 4590063"/>
              <a:gd name="connsiteY81" fmla="*/ 5720433 h 5751922"/>
              <a:gd name="connsiteX82" fmla="*/ 1724599 w 4590063"/>
              <a:gd name="connsiteY82" fmla="*/ 5730929 h 5751922"/>
              <a:gd name="connsiteX83" fmla="*/ 2165440 w 4590063"/>
              <a:gd name="connsiteY83" fmla="*/ 5751922 h 5751922"/>
              <a:gd name="connsiteX84" fmla="*/ 2522311 w 4590063"/>
              <a:gd name="connsiteY84" fmla="*/ 5730929 h 5751922"/>
              <a:gd name="connsiteX85" fmla="*/ 2553799 w 4590063"/>
              <a:gd name="connsiteY85" fmla="*/ 5720433 h 5751922"/>
              <a:gd name="connsiteX86" fmla="*/ 2700746 w 4590063"/>
              <a:gd name="connsiteY86" fmla="*/ 5678448 h 5751922"/>
              <a:gd name="connsiteX87" fmla="*/ 2732235 w 4590063"/>
              <a:gd name="connsiteY87" fmla="*/ 5657456 h 5751922"/>
              <a:gd name="connsiteX88" fmla="*/ 2753227 w 4590063"/>
              <a:gd name="connsiteY88" fmla="*/ 5625967 h 5751922"/>
              <a:gd name="connsiteX89" fmla="*/ 2774220 w 4590063"/>
              <a:gd name="connsiteY89" fmla="*/ 5604975 h 5751922"/>
              <a:gd name="connsiteX90" fmla="*/ 2784716 w 4590063"/>
              <a:gd name="connsiteY90" fmla="*/ 5573486 h 5751922"/>
              <a:gd name="connsiteX91" fmla="*/ 2847693 w 4590063"/>
              <a:gd name="connsiteY91" fmla="*/ 5458028 h 5751922"/>
              <a:gd name="connsiteX92" fmla="*/ 2868686 w 4590063"/>
              <a:gd name="connsiteY92" fmla="*/ 5405547 h 5751922"/>
              <a:gd name="connsiteX93" fmla="*/ 2900174 w 4590063"/>
              <a:gd name="connsiteY93" fmla="*/ 5353066 h 5751922"/>
              <a:gd name="connsiteX94" fmla="*/ 2931663 w 4590063"/>
              <a:gd name="connsiteY94" fmla="*/ 5290088 h 5751922"/>
              <a:gd name="connsiteX95" fmla="*/ 2963151 w 4590063"/>
              <a:gd name="connsiteY95" fmla="*/ 5195623 h 5751922"/>
              <a:gd name="connsiteX96" fmla="*/ 2973648 w 4590063"/>
              <a:gd name="connsiteY96" fmla="*/ 5143142 h 5751922"/>
              <a:gd name="connsiteX97" fmla="*/ 3015632 w 4590063"/>
              <a:gd name="connsiteY97" fmla="*/ 5017187 h 5751922"/>
              <a:gd name="connsiteX98" fmla="*/ 3057617 w 4590063"/>
              <a:gd name="connsiteY98" fmla="*/ 4901729 h 5751922"/>
              <a:gd name="connsiteX99" fmla="*/ 3068113 w 4590063"/>
              <a:gd name="connsiteY99" fmla="*/ 4828255 h 5751922"/>
              <a:gd name="connsiteX100" fmla="*/ 3131091 w 4590063"/>
              <a:gd name="connsiteY100" fmla="*/ 4660316 h 5751922"/>
              <a:gd name="connsiteX101" fmla="*/ 3162579 w 4590063"/>
              <a:gd name="connsiteY101" fmla="*/ 4565850 h 5751922"/>
              <a:gd name="connsiteX102" fmla="*/ 3183572 w 4590063"/>
              <a:gd name="connsiteY102" fmla="*/ 4481881 h 5751922"/>
              <a:gd name="connsiteX103" fmla="*/ 3215060 w 4590063"/>
              <a:gd name="connsiteY103" fmla="*/ 4387415 h 5751922"/>
              <a:gd name="connsiteX104" fmla="*/ 3267541 w 4590063"/>
              <a:gd name="connsiteY104" fmla="*/ 4208979 h 5751922"/>
              <a:gd name="connsiteX105" fmla="*/ 3278038 w 4590063"/>
              <a:gd name="connsiteY105" fmla="*/ 4135506 h 5751922"/>
              <a:gd name="connsiteX106" fmla="*/ 3288534 w 4590063"/>
              <a:gd name="connsiteY106" fmla="*/ 4051536 h 5751922"/>
              <a:gd name="connsiteX107" fmla="*/ 3309526 w 4590063"/>
              <a:gd name="connsiteY107" fmla="*/ 3978063 h 5751922"/>
              <a:gd name="connsiteX108" fmla="*/ 3330519 w 4590063"/>
              <a:gd name="connsiteY108" fmla="*/ 3894093 h 5751922"/>
              <a:gd name="connsiteX109" fmla="*/ 3383000 w 4590063"/>
              <a:gd name="connsiteY109" fmla="*/ 3757642 h 5751922"/>
              <a:gd name="connsiteX110" fmla="*/ 3414488 w 4590063"/>
              <a:gd name="connsiteY110" fmla="*/ 3589703 h 5751922"/>
              <a:gd name="connsiteX111" fmla="*/ 3466969 w 4590063"/>
              <a:gd name="connsiteY111" fmla="*/ 3379779 h 5751922"/>
              <a:gd name="connsiteX112" fmla="*/ 3508954 w 4590063"/>
              <a:gd name="connsiteY112" fmla="*/ 3201343 h 5751922"/>
              <a:gd name="connsiteX113" fmla="*/ 3550939 w 4590063"/>
              <a:gd name="connsiteY113" fmla="*/ 2970427 h 5751922"/>
              <a:gd name="connsiteX114" fmla="*/ 3561435 w 4590063"/>
              <a:gd name="connsiteY114" fmla="*/ 2928442 h 5751922"/>
              <a:gd name="connsiteX115" fmla="*/ 3571931 w 4590063"/>
              <a:gd name="connsiteY115" fmla="*/ 2624052 h 5751922"/>
              <a:gd name="connsiteX116" fmla="*/ 3592924 w 4590063"/>
              <a:gd name="connsiteY116" fmla="*/ 2582067 h 5751922"/>
              <a:gd name="connsiteX117" fmla="*/ 3603420 w 4590063"/>
              <a:gd name="connsiteY117" fmla="*/ 2456113 h 5751922"/>
              <a:gd name="connsiteX118" fmla="*/ 3624412 w 4590063"/>
              <a:gd name="connsiteY118" fmla="*/ 2372143 h 5751922"/>
              <a:gd name="connsiteX119" fmla="*/ 3666397 w 4590063"/>
              <a:gd name="connsiteY119" fmla="*/ 2057257 h 5751922"/>
              <a:gd name="connsiteX120" fmla="*/ 3687390 w 4590063"/>
              <a:gd name="connsiteY120" fmla="*/ 1983783 h 5751922"/>
              <a:gd name="connsiteX121" fmla="*/ 3708382 w 4590063"/>
              <a:gd name="connsiteY121" fmla="*/ 1836836 h 5751922"/>
              <a:gd name="connsiteX122" fmla="*/ 3718878 w 4590063"/>
              <a:gd name="connsiteY122" fmla="*/ 1763363 h 5751922"/>
              <a:gd name="connsiteX123" fmla="*/ 3760863 w 4590063"/>
              <a:gd name="connsiteY123" fmla="*/ 1616416 h 5751922"/>
              <a:gd name="connsiteX124" fmla="*/ 3771359 w 4590063"/>
              <a:gd name="connsiteY124" fmla="*/ 1532446 h 5751922"/>
              <a:gd name="connsiteX125" fmla="*/ 3802848 w 4590063"/>
              <a:gd name="connsiteY125" fmla="*/ 1469469 h 5751922"/>
              <a:gd name="connsiteX126" fmla="*/ 3834337 w 4590063"/>
              <a:gd name="connsiteY126" fmla="*/ 1385500 h 5751922"/>
              <a:gd name="connsiteX127" fmla="*/ 3876321 w 4590063"/>
              <a:gd name="connsiteY127" fmla="*/ 1259545 h 5751922"/>
              <a:gd name="connsiteX128" fmla="*/ 3918306 w 4590063"/>
              <a:gd name="connsiteY128" fmla="*/ 1133591 h 5751922"/>
              <a:gd name="connsiteX129" fmla="*/ 3939299 w 4590063"/>
              <a:gd name="connsiteY129" fmla="*/ 1081110 h 5751922"/>
              <a:gd name="connsiteX130" fmla="*/ 3981283 w 4590063"/>
              <a:gd name="connsiteY130" fmla="*/ 976148 h 5751922"/>
              <a:gd name="connsiteX131" fmla="*/ 3991780 w 4590063"/>
              <a:gd name="connsiteY131" fmla="*/ 923667 h 5751922"/>
              <a:gd name="connsiteX132" fmla="*/ 4033764 w 4590063"/>
              <a:gd name="connsiteY132" fmla="*/ 839697 h 5751922"/>
              <a:gd name="connsiteX133" fmla="*/ 4044261 w 4590063"/>
              <a:gd name="connsiteY133" fmla="*/ 787216 h 5751922"/>
              <a:gd name="connsiteX134" fmla="*/ 4075749 w 4590063"/>
              <a:gd name="connsiteY134" fmla="*/ 745231 h 5751922"/>
              <a:gd name="connsiteX135" fmla="*/ 4086245 w 4590063"/>
              <a:gd name="connsiteY135" fmla="*/ 713742 h 5751922"/>
              <a:gd name="connsiteX136" fmla="*/ 4107238 w 4590063"/>
              <a:gd name="connsiteY136" fmla="*/ 682254 h 5751922"/>
              <a:gd name="connsiteX137" fmla="*/ 4138727 w 4590063"/>
              <a:gd name="connsiteY137" fmla="*/ 629773 h 5751922"/>
              <a:gd name="connsiteX138" fmla="*/ 4149223 w 4590063"/>
              <a:gd name="connsiteY138" fmla="*/ 598284 h 5751922"/>
              <a:gd name="connsiteX139" fmla="*/ 4170215 w 4590063"/>
              <a:gd name="connsiteY139" fmla="*/ 566795 h 5751922"/>
              <a:gd name="connsiteX140" fmla="*/ 4191208 w 4590063"/>
              <a:gd name="connsiteY140" fmla="*/ 503818 h 5751922"/>
              <a:gd name="connsiteX141" fmla="*/ 4243689 w 4590063"/>
              <a:gd name="connsiteY141" fmla="*/ 451337 h 5751922"/>
              <a:gd name="connsiteX142" fmla="*/ 4264681 w 4590063"/>
              <a:gd name="connsiteY142" fmla="*/ 419849 h 5751922"/>
              <a:gd name="connsiteX143" fmla="*/ 4285673 w 4590063"/>
              <a:gd name="connsiteY143" fmla="*/ 398856 h 5751922"/>
              <a:gd name="connsiteX144" fmla="*/ 4359147 w 4590063"/>
              <a:gd name="connsiteY144" fmla="*/ 325383 h 5751922"/>
              <a:gd name="connsiteX145" fmla="*/ 4390635 w 4590063"/>
              <a:gd name="connsiteY145" fmla="*/ 304390 h 5751922"/>
              <a:gd name="connsiteX146" fmla="*/ 4432620 w 4590063"/>
              <a:gd name="connsiteY146" fmla="*/ 241413 h 5751922"/>
              <a:gd name="connsiteX147" fmla="*/ 4527086 w 4590063"/>
              <a:gd name="connsiteY147" fmla="*/ 157443 h 5751922"/>
              <a:gd name="connsiteX148" fmla="*/ 4569071 w 4590063"/>
              <a:gd name="connsiteY148" fmla="*/ 94466 h 5751922"/>
              <a:gd name="connsiteX149" fmla="*/ 4590063 w 4590063"/>
              <a:gd name="connsiteY149" fmla="*/ 31489 h 5751922"/>
              <a:gd name="connsiteX150" fmla="*/ 4222696 w 4590063"/>
              <a:gd name="connsiteY150" fmla="*/ 10497 h 5751922"/>
              <a:gd name="connsiteX151" fmla="*/ 4075749 w 4590063"/>
              <a:gd name="connsiteY151" fmla="*/ 0 h 5751922"/>
              <a:gd name="connsiteX152" fmla="*/ 3928802 w 4590063"/>
              <a:gd name="connsiteY152" fmla="*/ 20993 h 5751922"/>
              <a:gd name="connsiteX153" fmla="*/ 3865825 w 4590063"/>
              <a:gd name="connsiteY153" fmla="*/ 31489 h 5751922"/>
              <a:gd name="connsiteX154" fmla="*/ 3666397 w 4590063"/>
              <a:gd name="connsiteY154" fmla="*/ 62978 h 5751922"/>
              <a:gd name="connsiteX155" fmla="*/ 3592924 w 4590063"/>
              <a:gd name="connsiteY155" fmla="*/ 83970 h 5751922"/>
              <a:gd name="connsiteX156" fmla="*/ 3508954 w 4590063"/>
              <a:gd name="connsiteY156" fmla="*/ 104962 h 5751922"/>
              <a:gd name="connsiteX157" fmla="*/ 3403992 w 4590063"/>
              <a:gd name="connsiteY157" fmla="*/ 136451 h 5751922"/>
              <a:gd name="connsiteX158" fmla="*/ 3299030 w 4590063"/>
              <a:gd name="connsiteY158" fmla="*/ 157443 h 5751922"/>
              <a:gd name="connsiteX159" fmla="*/ 3225557 w 4590063"/>
              <a:gd name="connsiteY159" fmla="*/ 178436 h 5751922"/>
              <a:gd name="connsiteX160" fmla="*/ 3173076 w 4590063"/>
              <a:gd name="connsiteY160" fmla="*/ 188932 h 5751922"/>
              <a:gd name="connsiteX161" fmla="*/ 3057617 w 4590063"/>
              <a:gd name="connsiteY161" fmla="*/ 209924 h 5751922"/>
              <a:gd name="connsiteX162" fmla="*/ 2973648 w 4590063"/>
              <a:gd name="connsiteY162" fmla="*/ 230917 h 5751922"/>
              <a:gd name="connsiteX163" fmla="*/ 2868686 w 4590063"/>
              <a:gd name="connsiteY163" fmla="*/ 241413 h 5751922"/>
              <a:gd name="connsiteX164" fmla="*/ 2805708 w 4590063"/>
              <a:gd name="connsiteY164" fmla="*/ 251909 h 5751922"/>
              <a:gd name="connsiteX165" fmla="*/ 2753227 w 4590063"/>
              <a:gd name="connsiteY165" fmla="*/ 272902 h 5751922"/>
              <a:gd name="connsiteX166" fmla="*/ 2270402 w 4590063"/>
              <a:gd name="connsiteY166" fmla="*/ 241413 h 5751922"/>
              <a:gd name="connsiteX167" fmla="*/ 2207425 w 4590063"/>
              <a:gd name="connsiteY167" fmla="*/ 220421 h 5751922"/>
              <a:gd name="connsiteX168" fmla="*/ 2091966 w 4590063"/>
              <a:gd name="connsiteY168" fmla="*/ 209924 h 5751922"/>
              <a:gd name="connsiteX169" fmla="*/ 2049981 w 4590063"/>
              <a:gd name="connsiteY169" fmla="*/ 199428 h 5751922"/>
              <a:gd name="connsiteX170" fmla="*/ 2018493 w 4590063"/>
              <a:gd name="connsiteY170" fmla="*/ 178436 h 5751922"/>
              <a:gd name="connsiteX171" fmla="*/ 1913531 w 4590063"/>
              <a:gd name="connsiteY171" fmla="*/ 167940 h 5751922"/>
              <a:gd name="connsiteX172" fmla="*/ 1829561 w 4590063"/>
              <a:gd name="connsiteY172" fmla="*/ 157443 h 5751922"/>
              <a:gd name="connsiteX173" fmla="*/ 1766584 w 4590063"/>
              <a:gd name="connsiteY173" fmla="*/ 136451 h 5751922"/>
              <a:gd name="connsiteX174" fmla="*/ 1682614 w 4590063"/>
              <a:gd name="connsiteY174" fmla="*/ 125955 h 5751922"/>
              <a:gd name="connsiteX175" fmla="*/ 1640629 w 4590063"/>
              <a:gd name="connsiteY175" fmla="*/ 115459 h 5751922"/>
              <a:gd name="connsiteX176" fmla="*/ 1546163 w 4590063"/>
              <a:gd name="connsiteY176" fmla="*/ 94466 h 5751922"/>
              <a:gd name="connsiteX177" fmla="*/ 1472690 w 4590063"/>
              <a:gd name="connsiteY177" fmla="*/ 83970 h 5751922"/>
              <a:gd name="connsiteX178" fmla="*/ 1430705 w 4590063"/>
              <a:gd name="connsiteY178" fmla="*/ 125955 h 575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4590063" h="5751922">
                <a:moveTo>
                  <a:pt x="1430705" y="125955"/>
                </a:moveTo>
                <a:lnTo>
                  <a:pt x="1430705" y="125955"/>
                </a:lnTo>
                <a:cubicBezTo>
                  <a:pt x="1361940" y="332255"/>
                  <a:pt x="1422731" y="136862"/>
                  <a:pt x="1388720" y="272902"/>
                </a:cubicBezTo>
                <a:cubicBezTo>
                  <a:pt x="1382542" y="297612"/>
                  <a:pt x="1372975" y="321450"/>
                  <a:pt x="1367728" y="346375"/>
                </a:cubicBezTo>
                <a:cubicBezTo>
                  <a:pt x="1358960" y="388026"/>
                  <a:pt x="1354580" y="430495"/>
                  <a:pt x="1346736" y="472330"/>
                </a:cubicBezTo>
                <a:cubicBezTo>
                  <a:pt x="1344078" y="486508"/>
                  <a:pt x="1340384" y="500497"/>
                  <a:pt x="1336239" y="514314"/>
                </a:cubicBezTo>
                <a:cubicBezTo>
                  <a:pt x="1329880" y="535509"/>
                  <a:pt x="1319587" y="555594"/>
                  <a:pt x="1315247" y="577292"/>
                </a:cubicBezTo>
                <a:cubicBezTo>
                  <a:pt x="1311748" y="594786"/>
                  <a:pt x="1309877" y="612685"/>
                  <a:pt x="1304751" y="629773"/>
                </a:cubicBezTo>
                <a:cubicBezTo>
                  <a:pt x="1299337" y="647820"/>
                  <a:pt x="1290374" y="664612"/>
                  <a:pt x="1283758" y="682254"/>
                </a:cubicBezTo>
                <a:cubicBezTo>
                  <a:pt x="1260590" y="744035"/>
                  <a:pt x="1289134" y="681997"/>
                  <a:pt x="1252270" y="755727"/>
                </a:cubicBezTo>
                <a:cubicBezTo>
                  <a:pt x="1248771" y="773221"/>
                  <a:pt x="1246101" y="790901"/>
                  <a:pt x="1241774" y="808208"/>
                </a:cubicBezTo>
                <a:cubicBezTo>
                  <a:pt x="1236291" y="830140"/>
                  <a:pt x="1216701" y="876137"/>
                  <a:pt x="1210285" y="892178"/>
                </a:cubicBezTo>
                <a:cubicBezTo>
                  <a:pt x="1204967" y="929407"/>
                  <a:pt x="1194993" y="1017226"/>
                  <a:pt x="1178796" y="1049621"/>
                </a:cubicBezTo>
                <a:lnTo>
                  <a:pt x="1157804" y="1091606"/>
                </a:lnTo>
                <a:cubicBezTo>
                  <a:pt x="1154305" y="1126593"/>
                  <a:pt x="1154676" y="1162187"/>
                  <a:pt x="1147308" y="1196568"/>
                </a:cubicBezTo>
                <a:cubicBezTo>
                  <a:pt x="1144029" y="1211868"/>
                  <a:pt x="1130917" y="1223598"/>
                  <a:pt x="1126315" y="1238553"/>
                </a:cubicBezTo>
                <a:cubicBezTo>
                  <a:pt x="1116829" y="1269383"/>
                  <a:pt x="1111267" y="1301315"/>
                  <a:pt x="1105323" y="1333019"/>
                </a:cubicBezTo>
                <a:cubicBezTo>
                  <a:pt x="1100764" y="1357335"/>
                  <a:pt x="1102103" y="1382846"/>
                  <a:pt x="1094827" y="1406492"/>
                </a:cubicBezTo>
                <a:cubicBezTo>
                  <a:pt x="1087925" y="1428924"/>
                  <a:pt x="1072583" y="1447897"/>
                  <a:pt x="1063338" y="1469469"/>
                </a:cubicBezTo>
                <a:cubicBezTo>
                  <a:pt x="1051562" y="1496945"/>
                  <a:pt x="1042345" y="1525449"/>
                  <a:pt x="1031849" y="1553439"/>
                </a:cubicBezTo>
                <a:cubicBezTo>
                  <a:pt x="1028350" y="1574431"/>
                  <a:pt x="1026138" y="1595679"/>
                  <a:pt x="1021353" y="1616416"/>
                </a:cubicBezTo>
                <a:cubicBezTo>
                  <a:pt x="1011199" y="1660418"/>
                  <a:pt x="993720" y="1709814"/>
                  <a:pt x="979368" y="1752867"/>
                </a:cubicBezTo>
                <a:cubicBezTo>
                  <a:pt x="975869" y="1777358"/>
                  <a:pt x="974435" y="1802234"/>
                  <a:pt x="968872" y="1826340"/>
                </a:cubicBezTo>
                <a:cubicBezTo>
                  <a:pt x="963896" y="1847901"/>
                  <a:pt x="952516" y="1867681"/>
                  <a:pt x="947880" y="1889318"/>
                </a:cubicBezTo>
                <a:cubicBezTo>
                  <a:pt x="908161" y="2074676"/>
                  <a:pt x="967076" y="1884215"/>
                  <a:pt x="916391" y="2036264"/>
                </a:cubicBezTo>
                <a:cubicBezTo>
                  <a:pt x="912892" y="2060755"/>
                  <a:pt x="911458" y="2085632"/>
                  <a:pt x="905895" y="2109738"/>
                </a:cubicBezTo>
                <a:cubicBezTo>
                  <a:pt x="900919" y="2131299"/>
                  <a:pt x="891260" y="2151520"/>
                  <a:pt x="884902" y="2172715"/>
                </a:cubicBezTo>
                <a:cubicBezTo>
                  <a:pt x="880757" y="2186532"/>
                  <a:pt x="878202" y="2200783"/>
                  <a:pt x="874406" y="2214700"/>
                </a:cubicBezTo>
                <a:cubicBezTo>
                  <a:pt x="867704" y="2239274"/>
                  <a:pt x="860411" y="2263682"/>
                  <a:pt x="853414" y="2288173"/>
                </a:cubicBezTo>
                <a:cubicBezTo>
                  <a:pt x="849915" y="2337155"/>
                  <a:pt x="850203" y="2386556"/>
                  <a:pt x="842918" y="2435120"/>
                </a:cubicBezTo>
                <a:cubicBezTo>
                  <a:pt x="839635" y="2457003"/>
                  <a:pt x="826562" y="2476461"/>
                  <a:pt x="821925" y="2498098"/>
                </a:cubicBezTo>
                <a:cubicBezTo>
                  <a:pt x="816015" y="2525679"/>
                  <a:pt x="816961" y="2554407"/>
                  <a:pt x="811429" y="2582067"/>
                </a:cubicBezTo>
                <a:cubicBezTo>
                  <a:pt x="806434" y="2607044"/>
                  <a:pt x="795075" y="2630496"/>
                  <a:pt x="790437" y="2655541"/>
                </a:cubicBezTo>
                <a:cubicBezTo>
                  <a:pt x="777553" y="2725116"/>
                  <a:pt x="769317" y="2795471"/>
                  <a:pt x="758948" y="2865465"/>
                </a:cubicBezTo>
                <a:cubicBezTo>
                  <a:pt x="755322" y="2889938"/>
                  <a:pt x="751951" y="2914447"/>
                  <a:pt x="748452" y="2938938"/>
                </a:cubicBezTo>
                <a:cubicBezTo>
                  <a:pt x="744953" y="2963429"/>
                  <a:pt x="743957" y="2988411"/>
                  <a:pt x="737956" y="3012412"/>
                </a:cubicBezTo>
                <a:cubicBezTo>
                  <a:pt x="730958" y="3040402"/>
                  <a:pt x="723008" y="3068170"/>
                  <a:pt x="716963" y="3096381"/>
                </a:cubicBezTo>
                <a:cubicBezTo>
                  <a:pt x="712504" y="3117191"/>
                  <a:pt x="709703" y="3138324"/>
                  <a:pt x="706467" y="3159359"/>
                </a:cubicBezTo>
                <a:cubicBezTo>
                  <a:pt x="702705" y="3183811"/>
                  <a:pt x="702481" y="3208964"/>
                  <a:pt x="695971" y="3232832"/>
                </a:cubicBezTo>
                <a:cubicBezTo>
                  <a:pt x="691854" y="3247928"/>
                  <a:pt x="681976" y="3260822"/>
                  <a:pt x="674978" y="3274817"/>
                </a:cubicBezTo>
                <a:cubicBezTo>
                  <a:pt x="639518" y="3499404"/>
                  <a:pt x="661979" y="3409535"/>
                  <a:pt x="622497" y="3547718"/>
                </a:cubicBezTo>
                <a:cubicBezTo>
                  <a:pt x="589394" y="3812550"/>
                  <a:pt x="642679" y="3430863"/>
                  <a:pt x="580512" y="3726154"/>
                </a:cubicBezTo>
                <a:cubicBezTo>
                  <a:pt x="573268" y="3760562"/>
                  <a:pt x="575500" y="3796384"/>
                  <a:pt x="570016" y="3831116"/>
                </a:cubicBezTo>
                <a:cubicBezTo>
                  <a:pt x="564985" y="3862978"/>
                  <a:pt x="555350" y="3893952"/>
                  <a:pt x="549024" y="3925582"/>
                </a:cubicBezTo>
                <a:cubicBezTo>
                  <a:pt x="544850" y="3946451"/>
                  <a:pt x="541764" y="3967525"/>
                  <a:pt x="538528" y="3988559"/>
                </a:cubicBezTo>
                <a:cubicBezTo>
                  <a:pt x="534766" y="4013011"/>
                  <a:pt x="533594" y="4037926"/>
                  <a:pt x="528031" y="4062032"/>
                </a:cubicBezTo>
                <a:cubicBezTo>
                  <a:pt x="523055" y="4083593"/>
                  <a:pt x="512406" y="4103543"/>
                  <a:pt x="507039" y="4125010"/>
                </a:cubicBezTo>
                <a:cubicBezTo>
                  <a:pt x="501877" y="4145656"/>
                  <a:pt x="499356" y="4166892"/>
                  <a:pt x="496543" y="4187987"/>
                </a:cubicBezTo>
                <a:cubicBezTo>
                  <a:pt x="492356" y="4219392"/>
                  <a:pt x="493731" y="4251717"/>
                  <a:pt x="486047" y="4282453"/>
                </a:cubicBezTo>
                <a:cubicBezTo>
                  <a:pt x="482987" y="4294691"/>
                  <a:pt x="472052" y="4303445"/>
                  <a:pt x="465054" y="4313941"/>
                </a:cubicBezTo>
                <a:cubicBezTo>
                  <a:pt x="461555" y="4348928"/>
                  <a:pt x="461925" y="4384522"/>
                  <a:pt x="454558" y="4418903"/>
                </a:cubicBezTo>
                <a:cubicBezTo>
                  <a:pt x="451280" y="4434203"/>
                  <a:pt x="437683" y="4445793"/>
                  <a:pt x="433566" y="4460888"/>
                </a:cubicBezTo>
                <a:cubicBezTo>
                  <a:pt x="427056" y="4484756"/>
                  <a:pt x="427628" y="4510046"/>
                  <a:pt x="423069" y="4534362"/>
                </a:cubicBezTo>
                <a:cubicBezTo>
                  <a:pt x="417124" y="4566066"/>
                  <a:pt x="409330" y="4597397"/>
                  <a:pt x="402077" y="4628827"/>
                </a:cubicBezTo>
                <a:cubicBezTo>
                  <a:pt x="398833" y="4642883"/>
                  <a:pt x="396646" y="4657305"/>
                  <a:pt x="391581" y="4670812"/>
                </a:cubicBezTo>
                <a:cubicBezTo>
                  <a:pt x="386087" y="4685463"/>
                  <a:pt x="377586" y="4698802"/>
                  <a:pt x="370588" y="4712797"/>
                </a:cubicBezTo>
                <a:cubicBezTo>
                  <a:pt x="345182" y="4916046"/>
                  <a:pt x="378885" y="4663014"/>
                  <a:pt x="339100" y="4901729"/>
                </a:cubicBezTo>
                <a:cubicBezTo>
                  <a:pt x="335601" y="4922721"/>
                  <a:pt x="335334" y="4944516"/>
                  <a:pt x="328604" y="4964706"/>
                </a:cubicBezTo>
                <a:cubicBezTo>
                  <a:pt x="324615" y="4976674"/>
                  <a:pt x="313253" y="4984912"/>
                  <a:pt x="307611" y="4996195"/>
                </a:cubicBezTo>
                <a:cubicBezTo>
                  <a:pt x="299185" y="5013047"/>
                  <a:pt x="293616" y="5031182"/>
                  <a:pt x="286619" y="5048676"/>
                </a:cubicBezTo>
                <a:cubicBezTo>
                  <a:pt x="283120" y="5073167"/>
                  <a:pt x="282632" y="5098281"/>
                  <a:pt x="276122" y="5122149"/>
                </a:cubicBezTo>
                <a:cubicBezTo>
                  <a:pt x="265082" y="5162630"/>
                  <a:pt x="251238" y="5161425"/>
                  <a:pt x="234138" y="5195623"/>
                </a:cubicBezTo>
                <a:cubicBezTo>
                  <a:pt x="218424" y="5227051"/>
                  <a:pt x="225126" y="5243649"/>
                  <a:pt x="213145" y="5279592"/>
                </a:cubicBezTo>
                <a:cubicBezTo>
                  <a:pt x="208197" y="5294436"/>
                  <a:pt x="198316" y="5307195"/>
                  <a:pt x="192153" y="5321577"/>
                </a:cubicBezTo>
                <a:cubicBezTo>
                  <a:pt x="171715" y="5369266"/>
                  <a:pt x="195574" y="5339150"/>
                  <a:pt x="160664" y="5374058"/>
                </a:cubicBezTo>
                <a:cubicBezTo>
                  <a:pt x="140415" y="5475306"/>
                  <a:pt x="165211" y="5385958"/>
                  <a:pt x="129176" y="5458028"/>
                </a:cubicBezTo>
                <a:cubicBezTo>
                  <a:pt x="120750" y="5474880"/>
                  <a:pt x="116609" y="5493657"/>
                  <a:pt x="108183" y="5510509"/>
                </a:cubicBezTo>
                <a:cubicBezTo>
                  <a:pt x="102542" y="5521792"/>
                  <a:pt x="93450" y="5531044"/>
                  <a:pt x="87191" y="5541997"/>
                </a:cubicBezTo>
                <a:cubicBezTo>
                  <a:pt x="79428" y="5555582"/>
                  <a:pt x="74248" y="5570565"/>
                  <a:pt x="66198" y="5583982"/>
                </a:cubicBezTo>
                <a:cubicBezTo>
                  <a:pt x="53218" y="5605616"/>
                  <a:pt x="32192" y="5623024"/>
                  <a:pt x="24214" y="5646959"/>
                </a:cubicBezTo>
                <a:cubicBezTo>
                  <a:pt x="17216" y="5667952"/>
                  <a:pt x="-9054" y="5728349"/>
                  <a:pt x="3221" y="5709937"/>
                </a:cubicBezTo>
                <a:cubicBezTo>
                  <a:pt x="37665" y="5658272"/>
                  <a:pt x="7012" y="5692967"/>
                  <a:pt x="66198" y="5657456"/>
                </a:cubicBezTo>
                <a:cubicBezTo>
                  <a:pt x="87833" y="5644475"/>
                  <a:pt x="104289" y="5619619"/>
                  <a:pt x="129176" y="5615471"/>
                </a:cubicBezTo>
                <a:cubicBezTo>
                  <a:pt x="223404" y="5599767"/>
                  <a:pt x="171001" y="5607325"/>
                  <a:pt x="286619" y="5594478"/>
                </a:cubicBezTo>
                <a:lnTo>
                  <a:pt x="706467" y="5604975"/>
                </a:lnTo>
                <a:cubicBezTo>
                  <a:pt x="731184" y="5606027"/>
                  <a:pt x="755268" y="5613643"/>
                  <a:pt x="779940" y="5615471"/>
                </a:cubicBezTo>
                <a:cubicBezTo>
                  <a:pt x="841832" y="5620056"/>
                  <a:pt x="1182538" y="5634344"/>
                  <a:pt x="1231277" y="5636463"/>
                </a:cubicBezTo>
                <a:cubicBezTo>
                  <a:pt x="1379206" y="5673446"/>
                  <a:pt x="1250089" y="5645149"/>
                  <a:pt x="1409713" y="5667952"/>
                </a:cubicBezTo>
                <a:cubicBezTo>
                  <a:pt x="1427374" y="5670475"/>
                  <a:pt x="1444887" y="5674121"/>
                  <a:pt x="1462194" y="5678448"/>
                </a:cubicBezTo>
                <a:cubicBezTo>
                  <a:pt x="1472927" y="5681131"/>
                  <a:pt x="1482797" y="5686965"/>
                  <a:pt x="1493682" y="5688944"/>
                </a:cubicBezTo>
                <a:cubicBezTo>
                  <a:pt x="1521435" y="5693990"/>
                  <a:pt x="1549662" y="5695942"/>
                  <a:pt x="1577652" y="5699441"/>
                </a:cubicBezTo>
                <a:cubicBezTo>
                  <a:pt x="1595146" y="5706438"/>
                  <a:pt x="1611710" y="5716485"/>
                  <a:pt x="1630133" y="5720433"/>
                </a:cubicBezTo>
                <a:cubicBezTo>
                  <a:pt x="1661112" y="5727071"/>
                  <a:pt x="1692971" y="5729069"/>
                  <a:pt x="1724599" y="5730929"/>
                </a:cubicBezTo>
                <a:cubicBezTo>
                  <a:pt x="1871459" y="5739568"/>
                  <a:pt x="2018493" y="5744924"/>
                  <a:pt x="2165440" y="5751922"/>
                </a:cubicBezTo>
                <a:cubicBezTo>
                  <a:pt x="2284397" y="5744924"/>
                  <a:pt x="2403538" y="5740559"/>
                  <a:pt x="2522311" y="5730929"/>
                </a:cubicBezTo>
                <a:cubicBezTo>
                  <a:pt x="2533339" y="5730035"/>
                  <a:pt x="2543125" y="5723344"/>
                  <a:pt x="2553799" y="5720433"/>
                </a:cubicBezTo>
                <a:cubicBezTo>
                  <a:pt x="2565649" y="5717201"/>
                  <a:pt x="2682176" y="5690827"/>
                  <a:pt x="2700746" y="5678448"/>
                </a:cubicBezTo>
                <a:lnTo>
                  <a:pt x="2732235" y="5657456"/>
                </a:lnTo>
                <a:cubicBezTo>
                  <a:pt x="2739232" y="5646960"/>
                  <a:pt x="2745347" y="5635818"/>
                  <a:pt x="2753227" y="5625967"/>
                </a:cubicBezTo>
                <a:cubicBezTo>
                  <a:pt x="2759409" y="5618240"/>
                  <a:pt x="2769129" y="5613461"/>
                  <a:pt x="2774220" y="5604975"/>
                </a:cubicBezTo>
                <a:cubicBezTo>
                  <a:pt x="2779912" y="5595488"/>
                  <a:pt x="2779768" y="5583382"/>
                  <a:pt x="2784716" y="5573486"/>
                </a:cubicBezTo>
                <a:cubicBezTo>
                  <a:pt x="2865606" y="5411701"/>
                  <a:pt x="2764137" y="5641847"/>
                  <a:pt x="2847693" y="5458028"/>
                </a:cubicBezTo>
                <a:cubicBezTo>
                  <a:pt x="2855490" y="5440876"/>
                  <a:pt x="2860260" y="5422399"/>
                  <a:pt x="2868686" y="5405547"/>
                </a:cubicBezTo>
                <a:cubicBezTo>
                  <a:pt x="2877810" y="5387300"/>
                  <a:pt x="2891051" y="5371313"/>
                  <a:pt x="2900174" y="5353066"/>
                </a:cubicBezTo>
                <a:cubicBezTo>
                  <a:pt x="2943627" y="5266159"/>
                  <a:pt x="2871504" y="5380324"/>
                  <a:pt x="2931663" y="5290088"/>
                </a:cubicBezTo>
                <a:cubicBezTo>
                  <a:pt x="2961741" y="5139695"/>
                  <a:pt x="2919698" y="5325981"/>
                  <a:pt x="2963151" y="5195623"/>
                </a:cubicBezTo>
                <a:cubicBezTo>
                  <a:pt x="2968793" y="5178698"/>
                  <a:pt x="2969321" y="5160449"/>
                  <a:pt x="2973648" y="5143142"/>
                </a:cubicBezTo>
                <a:cubicBezTo>
                  <a:pt x="3007316" y="5008471"/>
                  <a:pt x="2979632" y="5125185"/>
                  <a:pt x="3015632" y="5017187"/>
                </a:cubicBezTo>
                <a:cubicBezTo>
                  <a:pt x="3053568" y="4903380"/>
                  <a:pt x="3017467" y="4982031"/>
                  <a:pt x="3057617" y="4901729"/>
                </a:cubicBezTo>
                <a:cubicBezTo>
                  <a:pt x="3061116" y="4877238"/>
                  <a:pt x="3062113" y="4852256"/>
                  <a:pt x="3068113" y="4828255"/>
                </a:cubicBezTo>
                <a:cubicBezTo>
                  <a:pt x="3091969" y="4732830"/>
                  <a:pt x="3099419" y="4744775"/>
                  <a:pt x="3131091" y="4660316"/>
                </a:cubicBezTo>
                <a:cubicBezTo>
                  <a:pt x="3142745" y="4629237"/>
                  <a:pt x="3153213" y="4597693"/>
                  <a:pt x="3162579" y="4565850"/>
                </a:cubicBezTo>
                <a:cubicBezTo>
                  <a:pt x="3170720" y="4538171"/>
                  <a:pt x="3175431" y="4509560"/>
                  <a:pt x="3183572" y="4481881"/>
                </a:cubicBezTo>
                <a:cubicBezTo>
                  <a:pt x="3192938" y="4450038"/>
                  <a:pt x="3206176" y="4419396"/>
                  <a:pt x="3215060" y="4387415"/>
                </a:cubicBezTo>
                <a:cubicBezTo>
                  <a:pt x="3269032" y="4193114"/>
                  <a:pt x="3200174" y="4388629"/>
                  <a:pt x="3267541" y="4208979"/>
                </a:cubicBezTo>
                <a:cubicBezTo>
                  <a:pt x="3271040" y="4184488"/>
                  <a:pt x="3274768" y="4160029"/>
                  <a:pt x="3278038" y="4135506"/>
                </a:cubicBezTo>
                <a:cubicBezTo>
                  <a:pt x="3281766" y="4107546"/>
                  <a:pt x="3283002" y="4079196"/>
                  <a:pt x="3288534" y="4051536"/>
                </a:cubicBezTo>
                <a:cubicBezTo>
                  <a:pt x="3293529" y="4026560"/>
                  <a:pt x="3302963" y="4002674"/>
                  <a:pt x="3309526" y="3978063"/>
                </a:cubicBezTo>
                <a:cubicBezTo>
                  <a:pt x="3316960" y="3950186"/>
                  <a:pt x="3321395" y="3921464"/>
                  <a:pt x="3330519" y="3894093"/>
                </a:cubicBezTo>
                <a:cubicBezTo>
                  <a:pt x="3345929" y="3847862"/>
                  <a:pt x="3383000" y="3757642"/>
                  <a:pt x="3383000" y="3757642"/>
                </a:cubicBezTo>
                <a:cubicBezTo>
                  <a:pt x="3413544" y="3482736"/>
                  <a:pt x="3370936" y="3818351"/>
                  <a:pt x="3414488" y="3589703"/>
                </a:cubicBezTo>
                <a:cubicBezTo>
                  <a:pt x="3451891" y="3393341"/>
                  <a:pt x="3407144" y="3499431"/>
                  <a:pt x="3466969" y="3379779"/>
                </a:cubicBezTo>
                <a:cubicBezTo>
                  <a:pt x="3491060" y="3235239"/>
                  <a:pt x="3472154" y="3293344"/>
                  <a:pt x="3508954" y="3201343"/>
                </a:cubicBezTo>
                <a:cubicBezTo>
                  <a:pt x="3527061" y="3092703"/>
                  <a:pt x="3528936" y="3073109"/>
                  <a:pt x="3550939" y="2970427"/>
                </a:cubicBezTo>
                <a:cubicBezTo>
                  <a:pt x="3553962" y="2956322"/>
                  <a:pt x="3557936" y="2942437"/>
                  <a:pt x="3561435" y="2928442"/>
                </a:cubicBezTo>
                <a:cubicBezTo>
                  <a:pt x="3564934" y="2826979"/>
                  <a:pt x="3562739" y="2725159"/>
                  <a:pt x="3571931" y="2624052"/>
                </a:cubicBezTo>
                <a:cubicBezTo>
                  <a:pt x="3573348" y="2608469"/>
                  <a:pt x="3590040" y="2597446"/>
                  <a:pt x="3592924" y="2582067"/>
                </a:cubicBezTo>
                <a:cubicBezTo>
                  <a:pt x="3600688" y="2540658"/>
                  <a:pt x="3597171" y="2497777"/>
                  <a:pt x="3603420" y="2456113"/>
                </a:cubicBezTo>
                <a:cubicBezTo>
                  <a:pt x="3607700" y="2427581"/>
                  <a:pt x="3619669" y="2400602"/>
                  <a:pt x="3624412" y="2372143"/>
                </a:cubicBezTo>
                <a:cubicBezTo>
                  <a:pt x="3626999" y="2356624"/>
                  <a:pt x="3658953" y="2083310"/>
                  <a:pt x="3666397" y="2057257"/>
                </a:cubicBezTo>
                <a:lnTo>
                  <a:pt x="3687390" y="1983783"/>
                </a:lnTo>
                <a:lnTo>
                  <a:pt x="3708382" y="1836836"/>
                </a:lnTo>
                <a:cubicBezTo>
                  <a:pt x="3711881" y="1812345"/>
                  <a:pt x="3712878" y="1787364"/>
                  <a:pt x="3718878" y="1763363"/>
                </a:cubicBezTo>
                <a:cubicBezTo>
                  <a:pt x="3745238" y="1657926"/>
                  <a:pt x="3730747" y="1706764"/>
                  <a:pt x="3760863" y="1616416"/>
                </a:cubicBezTo>
                <a:cubicBezTo>
                  <a:pt x="3764362" y="1588426"/>
                  <a:pt x="3763610" y="1559568"/>
                  <a:pt x="3771359" y="1532446"/>
                </a:cubicBezTo>
                <a:cubicBezTo>
                  <a:pt x="3777807" y="1509879"/>
                  <a:pt x="3793602" y="1491041"/>
                  <a:pt x="3802848" y="1469469"/>
                </a:cubicBezTo>
                <a:cubicBezTo>
                  <a:pt x="3814624" y="1441993"/>
                  <a:pt x="3823841" y="1413490"/>
                  <a:pt x="3834337" y="1385500"/>
                </a:cubicBezTo>
                <a:cubicBezTo>
                  <a:pt x="3854888" y="1262191"/>
                  <a:pt x="3828482" y="1382560"/>
                  <a:pt x="3876321" y="1259545"/>
                </a:cubicBezTo>
                <a:cubicBezTo>
                  <a:pt x="3892361" y="1218298"/>
                  <a:pt x="3901869" y="1174681"/>
                  <a:pt x="3918306" y="1133591"/>
                </a:cubicBezTo>
                <a:lnTo>
                  <a:pt x="3939299" y="1081110"/>
                </a:lnTo>
                <a:cubicBezTo>
                  <a:pt x="3965831" y="921912"/>
                  <a:pt x="3926208" y="1100065"/>
                  <a:pt x="3981283" y="976148"/>
                </a:cubicBezTo>
                <a:cubicBezTo>
                  <a:pt x="3988529" y="959845"/>
                  <a:pt x="3985376" y="940318"/>
                  <a:pt x="3991780" y="923667"/>
                </a:cubicBezTo>
                <a:cubicBezTo>
                  <a:pt x="4003014" y="894459"/>
                  <a:pt x="4033764" y="839697"/>
                  <a:pt x="4033764" y="839697"/>
                </a:cubicBezTo>
                <a:cubicBezTo>
                  <a:pt x="4037263" y="822203"/>
                  <a:pt x="4037015" y="803519"/>
                  <a:pt x="4044261" y="787216"/>
                </a:cubicBezTo>
                <a:cubicBezTo>
                  <a:pt x="4051366" y="771230"/>
                  <a:pt x="4067070" y="760420"/>
                  <a:pt x="4075749" y="745231"/>
                </a:cubicBezTo>
                <a:cubicBezTo>
                  <a:pt x="4081238" y="735625"/>
                  <a:pt x="4081297" y="723638"/>
                  <a:pt x="4086245" y="713742"/>
                </a:cubicBezTo>
                <a:cubicBezTo>
                  <a:pt x="4091887" y="702459"/>
                  <a:pt x="4100552" y="692951"/>
                  <a:pt x="4107238" y="682254"/>
                </a:cubicBezTo>
                <a:cubicBezTo>
                  <a:pt x="4118051" y="664954"/>
                  <a:pt x="4129603" y="648020"/>
                  <a:pt x="4138727" y="629773"/>
                </a:cubicBezTo>
                <a:cubicBezTo>
                  <a:pt x="4143675" y="619877"/>
                  <a:pt x="4144275" y="608180"/>
                  <a:pt x="4149223" y="598284"/>
                </a:cubicBezTo>
                <a:cubicBezTo>
                  <a:pt x="4154864" y="587001"/>
                  <a:pt x="4165092" y="578323"/>
                  <a:pt x="4170215" y="566795"/>
                </a:cubicBezTo>
                <a:cubicBezTo>
                  <a:pt x="4179202" y="546574"/>
                  <a:pt x="4175561" y="519465"/>
                  <a:pt x="4191208" y="503818"/>
                </a:cubicBezTo>
                <a:cubicBezTo>
                  <a:pt x="4208702" y="486324"/>
                  <a:pt x="4229966" y="471922"/>
                  <a:pt x="4243689" y="451337"/>
                </a:cubicBezTo>
                <a:cubicBezTo>
                  <a:pt x="4250686" y="440841"/>
                  <a:pt x="4256801" y="429699"/>
                  <a:pt x="4264681" y="419849"/>
                </a:cubicBezTo>
                <a:cubicBezTo>
                  <a:pt x="4270863" y="412121"/>
                  <a:pt x="4279735" y="406773"/>
                  <a:pt x="4285673" y="398856"/>
                </a:cubicBezTo>
                <a:cubicBezTo>
                  <a:pt x="4341814" y="324000"/>
                  <a:pt x="4300206" y="345029"/>
                  <a:pt x="4359147" y="325383"/>
                </a:cubicBezTo>
                <a:cubicBezTo>
                  <a:pt x="4369643" y="318385"/>
                  <a:pt x="4382328" y="313884"/>
                  <a:pt x="4390635" y="304390"/>
                </a:cubicBezTo>
                <a:cubicBezTo>
                  <a:pt x="4407249" y="285403"/>
                  <a:pt x="4412436" y="256551"/>
                  <a:pt x="4432620" y="241413"/>
                </a:cubicBezTo>
                <a:cubicBezTo>
                  <a:pt x="4463825" y="218009"/>
                  <a:pt x="4505469" y="189868"/>
                  <a:pt x="4527086" y="157443"/>
                </a:cubicBezTo>
                <a:cubicBezTo>
                  <a:pt x="4541081" y="136451"/>
                  <a:pt x="4561093" y="118401"/>
                  <a:pt x="4569071" y="94466"/>
                </a:cubicBezTo>
                <a:lnTo>
                  <a:pt x="4590063" y="31489"/>
                </a:lnTo>
                <a:cubicBezTo>
                  <a:pt x="4440123" y="-5996"/>
                  <a:pt x="4582645" y="26495"/>
                  <a:pt x="4222696" y="10497"/>
                </a:cubicBezTo>
                <a:cubicBezTo>
                  <a:pt x="4173637" y="8317"/>
                  <a:pt x="4124731" y="3499"/>
                  <a:pt x="4075749" y="0"/>
                </a:cubicBezTo>
                <a:lnTo>
                  <a:pt x="3928802" y="20993"/>
                </a:lnTo>
                <a:cubicBezTo>
                  <a:pt x="3907756" y="24150"/>
                  <a:pt x="3886871" y="28332"/>
                  <a:pt x="3865825" y="31489"/>
                </a:cubicBezTo>
                <a:cubicBezTo>
                  <a:pt x="3829480" y="36941"/>
                  <a:pt x="3721151" y="49289"/>
                  <a:pt x="3666397" y="62978"/>
                </a:cubicBezTo>
                <a:cubicBezTo>
                  <a:pt x="3641687" y="69156"/>
                  <a:pt x="3617535" y="77407"/>
                  <a:pt x="3592924" y="83970"/>
                </a:cubicBezTo>
                <a:cubicBezTo>
                  <a:pt x="3565047" y="91404"/>
                  <a:pt x="3536753" y="97240"/>
                  <a:pt x="3508954" y="104962"/>
                </a:cubicBezTo>
                <a:cubicBezTo>
                  <a:pt x="3473759" y="114738"/>
                  <a:pt x="3439429" y="127592"/>
                  <a:pt x="3403992" y="136451"/>
                </a:cubicBezTo>
                <a:cubicBezTo>
                  <a:pt x="3369377" y="145105"/>
                  <a:pt x="3333762" y="149271"/>
                  <a:pt x="3299030" y="157443"/>
                </a:cubicBezTo>
                <a:cubicBezTo>
                  <a:pt x="3274236" y="163277"/>
                  <a:pt x="3250268" y="172258"/>
                  <a:pt x="3225557" y="178436"/>
                </a:cubicBezTo>
                <a:cubicBezTo>
                  <a:pt x="3208250" y="182763"/>
                  <a:pt x="3190628" y="185741"/>
                  <a:pt x="3173076" y="188932"/>
                </a:cubicBezTo>
                <a:cubicBezTo>
                  <a:pt x="3122570" y="198115"/>
                  <a:pt x="3105761" y="198814"/>
                  <a:pt x="3057617" y="209924"/>
                </a:cubicBezTo>
                <a:cubicBezTo>
                  <a:pt x="3029505" y="216412"/>
                  <a:pt x="3002107" y="226174"/>
                  <a:pt x="2973648" y="230917"/>
                </a:cubicBezTo>
                <a:cubicBezTo>
                  <a:pt x="2938965" y="236698"/>
                  <a:pt x="2903576" y="237052"/>
                  <a:pt x="2868686" y="241413"/>
                </a:cubicBezTo>
                <a:cubicBezTo>
                  <a:pt x="2847568" y="244053"/>
                  <a:pt x="2826701" y="248410"/>
                  <a:pt x="2805708" y="251909"/>
                </a:cubicBezTo>
                <a:cubicBezTo>
                  <a:pt x="2788214" y="258907"/>
                  <a:pt x="2772068" y="272902"/>
                  <a:pt x="2753227" y="272902"/>
                </a:cubicBezTo>
                <a:cubicBezTo>
                  <a:pt x="2474990" y="272902"/>
                  <a:pt x="2450917" y="267201"/>
                  <a:pt x="2270402" y="241413"/>
                </a:cubicBezTo>
                <a:cubicBezTo>
                  <a:pt x="2249410" y="234416"/>
                  <a:pt x="2229216" y="224267"/>
                  <a:pt x="2207425" y="220421"/>
                </a:cubicBezTo>
                <a:cubicBezTo>
                  <a:pt x="2169368" y="213705"/>
                  <a:pt x="2130272" y="215032"/>
                  <a:pt x="2091966" y="209924"/>
                </a:cubicBezTo>
                <a:cubicBezTo>
                  <a:pt x="2077667" y="208017"/>
                  <a:pt x="2063976" y="202927"/>
                  <a:pt x="2049981" y="199428"/>
                </a:cubicBezTo>
                <a:cubicBezTo>
                  <a:pt x="2039485" y="192431"/>
                  <a:pt x="2030785" y="181272"/>
                  <a:pt x="2018493" y="178436"/>
                </a:cubicBezTo>
                <a:cubicBezTo>
                  <a:pt x="1984232" y="170530"/>
                  <a:pt x="1948478" y="171823"/>
                  <a:pt x="1913531" y="167940"/>
                </a:cubicBezTo>
                <a:cubicBezTo>
                  <a:pt x="1885496" y="164825"/>
                  <a:pt x="1857551" y="160942"/>
                  <a:pt x="1829561" y="157443"/>
                </a:cubicBezTo>
                <a:cubicBezTo>
                  <a:pt x="1808569" y="150446"/>
                  <a:pt x="1788221" y="141087"/>
                  <a:pt x="1766584" y="136451"/>
                </a:cubicBezTo>
                <a:cubicBezTo>
                  <a:pt x="1739002" y="130541"/>
                  <a:pt x="1710438" y="130592"/>
                  <a:pt x="1682614" y="125955"/>
                </a:cubicBezTo>
                <a:cubicBezTo>
                  <a:pt x="1668385" y="123583"/>
                  <a:pt x="1654685" y="118703"/>
                  <a:pt x="1640629" y="115459"/>
                </a:cubicBezTo>
                <a:cubicBezTo>
                  <a:pt x="1609198" y="108206"/>
                  <a:pt x="1577867" y="100411"/>
                  <a:pt x="1546163" y="94466"/>
                </a:cubicBezTo>
                <a:cubicBezTo>
                  <a:pt x="1521847" y="89907"/>
                  <a:pt x="1472690" y="83970"/>
                  <a:pt x="1472690" y="83970"/>
                </a:cubicBezTo>
                <a:lnTo>
                  <a:pt x="1430705" y="125955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8258198" y="2204206"/>
            <a:ext cx="4485679" cy="5835891"/>
          </a:xfrm>
          <a:custGeom>
            <a:avLst/>
            <a:gdLst>
              <a:gd name="connsiteX0" fmla="*/ 1146406 w 4485679"/>
              <a:gd name="connsiteY0" fmla="*/ 52481 h 5835891"/>
              <a:gd name="connsiteX1" fmla="*/ 1146406 w 4485679"/>
              <a:gd name="connsiteY1" fmla="*/ 52481 h 5835891"/>
              <a:gd name="connsiteX2" fmla="*/ 1041444 w 4485679"/>
              <a:gd name="connsiteY2" fmla="*/ 293894 h 5835891"/>
              <a:gd name="connsiteX3" fmla="*/ 999459 w 4485679"/>
              <a:gd name="connsiteY3" fmla="*/ 409352 h 5835891"/>
              <a:gd name="connsiteX4" fmla="*/ 946978 w 4485679"/>
              <a:gd name="connsiteY4" fmla="*/ 514314 h 5835891"/>
              <a:gd name="connsiteX5" fmla="*/ 915490 w 4485679"/>
              <a:gd name="connsiteY5" fmla="*/ 608780 h 5835891"/>
              <a:gd name="connsiteX6" fmla="*/ 863009 w 4485679"/>
              <a:gd name="connsiteY6" fmla="*/ 713742 h 5835891"/>
              <a:gd name="connsiteX7" fmla="*/ 831520 w 4485679"/>
              <a:gd name="connsiteY7" fmla="*/ 829200 h 5835891"/>
              <a:gd name="connsiteX8" fmla="*/ 800031 w 4485679"/>
              <a:gd name="connsiteY8" fmla="*/ 1112598 h 5835891"/>
              <a:gd name="connsiteX9" fmla="*/ 768543 w 4485679"/>
              <a:gd name="connsiteY9" fmla="*/ 1490461 h 5835891"/>
              <a:gd name="connsiteX10" fmla="*/ 747550 w 4485679"/>
              <a:gd name="connsiteY10" fmla="*/ 1574431 h 5835891"/>
              <a:gd name="connsiteX11" fmla="*/ 737054 w 4485679"/>
              <a:gd name="connsiteY11" fmla="*/ 1668897 h 5835891"/>
              <a:gd name="connsiteX12" fmla="*/ 621596 w 4485679"/>
              <a:gd name="connsiteY12" fmla="*/ 2036264 h 5835891"/>
              <a:gd name="connsiteX13" fmla="*/ 590107 w 4485679"/>
              <a:gd name="connsiteY13" fmla="*/ 2162219 h 5835891"/>
              <a:gd name="connsiteX14" fmla="*/ 411672 w 4485679"/>
              <a:gd name="connsiteY14" fmla="*/ 2655540 h 5835891"/>
              <a:gd name="connsiteX15" fmla="*/ 306710 w 4485679"/>
              <a:gd name="connsiteY15" fmla="*/ 3085885 h 5835891"/>
              <a:gd name="connsiteX16" fmla="*/ 191251 w 4485679"/>
              <a:gd name="connsiteY16" fmla="*/ 3547718 h 5835891"/>
              <a:gd name="connsiteX17" fmla="*/ 86289 w 4485679"/>
              <a:gd name="connsiteY17" fmla="*/ 3967566 h 5835891"/>
              <a:gd name="connsiteX18" fmla="*/ 54801 w 4485679"/>
              <a:gd name="connsiteY18" fmla="*/ 4166994 h 5835891"/>
              <a:gd name="connsiteX19" fmla="*/ 33808 w 4485679"/>
              <a:gd name="connsiteY19" fmla="*/ 5080164 h 5835891"/>
              <a:gd name="connsiteX20" fmla="*/ 12816 w 4485679"/>
              <a:gd name="connsiteY20" fmla="*/ 5290088 h 5835891"/>
              <a:gd name="connsiteX21" fmla="*/ 2320 w 4485679"/>
              <a:gd name="connsiteY21" fmla="*/ 5615471 h 5835891"/>
              <a:gd name="connsiteX22" fmla="*/ 12816 w 4485679"/>
              <a:gd name="connsiteY22" fmla="*/ 5741425 h 5835891"/>
              <a:gd name="connsiteX23" fmla="*/ 65297 w 4485679"/>
              <a:gd name="connsiteY23" fmla="*/ 5730929 h 5835891"/>
              <a:gd name="connsiteX24" fmla="*/ 191251 w 4485679"/>
              <a:gd name="connsiteY24" fmla="*/ 5699440 h 5835891"/>
              <a:gd name="connsiteX25" fmla="*/ 758046 w 4485679"/>
              <a:gd name="connsiteY25" fmla="*/ 5688944 h 5835891"/>
              <a:gd name="connsiteX26" fmla="*/ 1072933 w 4485679"/>
              <a:gd name="connsiteY26" fmla="*/ 5667952 h 5835891"/>
              <a:gd name="connsiteX27" fmla="*/ 1198887 w 4485679"/>
              <a:gd name="connsiteY27" fmla="*/ 5646959 h 5835891"/>
              <a:gd name="connsiteX28" fmla="*/ 1492781 w 4485679"/>
              <a:gd name="connsiteY28" fmla="*/ 5625967 h 5835891"/>
              <a:gd name="connsiteX29" fmla="*/ 1618735 w 4485679"/>
              <a:gd name="connsiteY29" fmla="*/ 5667952 h 5835891"/>
              <a:gd name="connsiteX30" fmla="*/ 1702705 w 4485679"/>
              <a:gd name="connsiteY30" fmla="*/ 5709936 h 5835891"/>
              <a:gd name="connsiteX31" fmla="*/ 1786675 w 4485679"/>
              <a:gd name="connsiteY31" fmla="*/ 5783410 h 5835891"/>
              <a:gd name="connsiteX32" fmla="*/ 1818163 w 4485679"/>
              <a:gd name="connsiteY32" fmla="*/ 5814899 h 5835891"/>
              <a:gd name="connsiteX33" fmla="*/ 1849652 w 4485679"/>
              <a:gd name="connsiteY33" fmla="*/ 5825395 h 5835891"/>
              <a:gd name="connsiteX34" fmla="*/ 2794311 w 4485679"/>
              <a:gd name="connsiteY34" fmla="*/ 5835891 h 5835891"/>
              <a:gd name="connsiteX35" fmla="*/ 2836295 w 4485679"/>
              <a:gd name="connsiteY35" fmla="*/ 4691804 h 5835891"/>
              <a:gd name="connsiteX36" fmla="*/ 2878280 w 4485679"/>
              <a:gd name="connsiteY36" fmla="*/ 4261460 h 5835891"/>
              <a:gd name="connsiteX37" fmla="*/ 2930761 w 4485679"/>
              <a:gd name="connsiteY37" fmla="*/ 4041040 h 5835891"/>
              <a:gd name="connsiteX38" fmla="*/ 3098701 w 4485679"/>
              <a:gd name="connsiteY38" fmla="*/ 3442756 h 5835891"/>
              <a:gd name="connsiteX39" fmla="*/ 3214159 w 4485679"/>
              <a:gd name="connsiteY39" fmla="*/ 3138366 h 5835891"/>
              <a:gd name="connsiteX40" fmla="*/ 3329617 w 4485679"/>
              <a:gd name="connsiteY40" fmla="*/ 2823480 h 5835891"/>
              <a:gd name="connsiteX41" fmla="*/ 3403091 w 4485679"/>
              <a:gd name="connsiteY41" fmla="*/ 2676533 h 5835891"/>
              <a:gd name="connsiteX42" fmla="*/ 3749465 w 4485679"/>
              <a:gd name="connsiteY42" fmla="*/ 2151722 h 5835891"/>
              <a:gd name="connsiteX43" fmla="*/ 3843931 w 4485679"/>
              <a:gd name="connsiteY43" fmla="*/ 2004776 h 5835891"/>
              <a:gd name="connsiteX44" fmla="*/ 3948893 w 4485679"/>
              <a:gd name="connsiteY44" fmla="*/ 1826340 h 5835891"/>
              <a:gd name="connsiteX45" fmla="*/ 4158817 w 4485679"/>
              <a:gd name="connsiteY45" fmla="*/ 1521950 h 5835891"/>
              <a:gd name="connsiteX46" fmla="*/ 4284772 w 4485679"/>
              <a:gd name="connsiteY46" fmla="*/ 1312026 h 5835891"/>
              <a:gd name="connsiteX47" fmla="*/ 4337253 w 4485679"/>
              <a:gd name="connsiteY47" fmla="*/ 1186071 h 5835891"/>
              <a:gd name="connsiteX48" fmla="*/ 4368742 w 4485679"/>
              <a:gd name="connsiteY48" fmla="*/ 997140 h 5835891"/>
              <a:gd name="connsiteX49" fmla="*/ 4400230 w 4485679"/>
              <a:gd name="connsiteY49" fmla="*/ 871185 h 5835891"/>
              <a:gd name="connsiteX50" fmla="*/ 4463207 w 4485679"/>
              <a:gd name="connsiteY50" fmla="*/ 682253 h 5835891"/>
              <a:gd name="connsiteX51" fmla="*/ 4484200 w 4485679"/>
              <a:gd name="connsiteY51" fmla="*/ 556299 h 5835891"/>
              <a:gd name="connsiteX52" fmla="*/ 4473704 w 4485679"/>
              <a:gd name="connsiteY52" fmla="*/ 272901 h 5835891"/>
              <a:gd name="connsiteX53" fmla="*/ 4421223 w 4485679"/>
              <a:gd name="connsiteY53" fmla="*/ 283398 h 5835891"/>
              <a:gd name="connsiteX54" fmla="*/ 4211298 w 4485679"/>
              <a:gd name="connsiteY54" fmla="*/ 272901 h 5835891"/>
              <a:gd name="connsiteX55" fmla="*/ 4148321 w 4485679"/>
              <a:gd name="connsiteY55" fmla="*/ 262405 h 5835891"/>
              <a:gd name="connsiteX56" fmla="*/ 4085344 w 4485679"/>
              <a:gd name="connsiteY56" fmla="*/ 241413 h 5835891"/>
              <a:gd name="connsiteX57" fmla="*/ 4001374 w 4485679"/>
              <a:gd name="connsiteY57" fmla="*/ 230917 h 5835891"/>
              <a:gd name="connsiteX58" fmla="*/ 3927901 w 4485679"/>
              <a:gd name="connsiteY58" fmla="*/ 209924 h 5835891"/>
              <a:gd name="connsiteX59" fmla="*/ 3843931 w 4485679"/>
              <a:gd name="connsiteY59" fmla="*/ 199428 h 5835891"/>
              <a:gd name="connsiteX60" fmla="*/ 3791450 w 4485679"/>
              <a:gd name="connsiteY60" fmla="*/ 178436 h 5835891"/>
              <a:gd name="connsiteX61" fmla="*/ 3728473 w 4485679"/>
              <a:gd name="connsiteY61" fmla="*/ 167939 h 5835891"/>
              <a:gd name="connsiteX62" fmla="*/ 3592022 w 4485679"/>
              <a:gd name="connsiteY62" fmla="*/ 136451 h 5835891"/>
              <a:gd name="connsiteX63" fmla="*/ 3518549 w 4485679"/>
              <a:gd name="connsiteY63" fmla="*/ 125955 h 5835891"/>
              <a:gd name="connsiteX64" fmla="*/ 3455572 w 4485679"/>
              <a:gd name="connsiteY64" fmla="*/ 115458 h 5835891"/>
              <a:gd name="connsiteX65" fmla="*/ 3424083 w 4485679"/>
              <a:gd name="connsiteY65" fmla="*/ 94466 h 5835891"/>
              <a:gd name="connsiteX66" fmla="*/ 3382098 w 4485679"/>
              <a:gd name="connsiteY66" fmla="*/ 62977 h 5835891"/>
              <a:gd name="connsiteX67" fmla="*/ 3287632 w 4485679"/>
              <a:gd name="connsiteY67" fmla="*/ 0 h 5835891"/>
              <a:gd name="connsiteX68" fmla="*/ 3077708 w 4485679"/>
              <a:gd name="connsiteY68" fmla="*/ 31489 h 5835891"/>
              <a:gd name="connsiteX69" fmla="*/ 2993738 w 4485679"/>
              <a:gd name="connsiteY69" fmla="*/ 83970 h 5835891"/>
              <a:gd name="connsiteX70" fmla="*/ 2888776 w 4485679"/>
              <a:gd name="connsiteY70" fmla="*/ 125955 h 5835891"/>
              <a:gd name="connsiteX71" fmla="*/ 2794311 w 4485679"/>
              <a:gd name="connsiteY71" fmla="*/ 157443 h 5835891"/>
              <a:gd name="connsiteX72" fmla="*/ 2657860 w 4485679"/>
              <a:gd name="connsiteY72" fmla="*/ 178436 h 5835891"/>
              <a:gd name="connsiteX73" fmla="*/ 1860148 w 4485679"/>
              <a:gd name="connsiteY73" fmla="*/ 157443 h 5835891"/>
              <a:gd name="connsiteX74" fmla="*/ 1776179 w 4485679"/>
              <a:gd name="connsiteY74" fmla="*/ 146947 h 5835891"/>
              <a:gd name="connsiteX75" fmla="*/ 1660720 w 4485679"/>
              <a:gd name="connsiteY75" fmla="*/ 136451 h 5835891"/>
              <a:gd name="connsiteX76" fmla="*/ 1471789 w 4485679"/>
              <a:gd name="connsiteY76" fmla="*/ 115458 h 5835891"/>
              <a:gd name="connsiteX77" fmla="*/ 1398315 w 4485679"/>
              <a:gd name="connsiteY77" fmla="*/ 104962 h 5835891"/>
              <a:gd name="connsiteX78" fmla="*/ 1282857 w 4485679"/>
              <a:gd name="connsiteY78" fmla="*/ 94466 h 5835891"/>
              <a:gd name="connsiteX79" fmla="*/ 1230376 w 4485679"/>
              <a:gd name="connsiteY79" fmla="*/ 83970 h 5835891"/>
              <a:gd name="connsiteX80" fmla="*/ 1083429 w 4485679"/>
              <a:gd name="connsiteY80" fmla="*/ 62977 h 5835891"/>
              <a:gd name="connsiteX81" fmla="*/ 1146406 w 4485679"/>
              <a:gd name="connsiteY81" fmla="*/ 52481 h 583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485679" h="5835891">
                <a:moveTo>
                  <a:pt x="1146406" y="52481"/>
                </a:moveTo>
                <a:lnTo>
                  <a:pt x="1146406" y="52481"/>
                </a:lnTo>
                <a:cubicBezTo>
                  <a:pt x="1111419" y="132952"/>
                  <a:pt x="1071431" y="211429"/>
                  <a:pt x="1041444" y="293894"/>
                </a:cubicBezTo>
                <a:cubicBezTo>
                  <a:pt x="1027449" y="332380"/>
                  <a:pt x="1015591" y="371712"/>
                  <a:pt x="999459" y="409352"/>
                </a:cubicBezTo>
                <a:cubicBezTo>
                  <a:pt x="984050" y="445306"/>
                  <a:pt x="962158" y="478262"/>
                  <a:pt x="946978" y="514314"/>
                </a:cubicBezTo>
                <a:cubicBezTo>
                  <a:pt x="934098" y="544905"/>
                  <a:pt x="928370" y="578189"/>
                  <a:pt x="915490" y="608780"/>
                </a:cubicBezTo>
                <a:cubicBezTo>
                  <a:pt x="900310" y="644832"/>
                  <a:pt x="876935" y="677188"/>
                  <a:pt x="863009" y="713742"/>
                </a:cubicBezTo>
                <a:cubicBezTo>
                  <a:pt x="848808" y="751020"/>
                  <a:pt x="842016" y="790714"/>
                  <a:pt x="831520" y="829200"/>
                </a:cubicBezTo>
                <a:cubicBezTo>
                  <a:pt x="799880" y="1303808"/>
                  <a:pt x="844491" y="712466"/>
                  <a:pt x="800031" y="1112598"/>
                </a:cubicBezTo>
                <a:cubicBezTo>
                  <a:pt x="790207" y="1201016"/>
                  <a:pt x="786690" y="1417874"/>
                  <a:pt x="768543" y="1490461"/>
                </a:cubicBezTo>
                <a:lnTo>
                  <a:pt x="747550" y="1574431"/>
                </a:lnTo>
                <a:cubicBezTo>
                  <a:pt x="744051" y="1605920"/>
                  <a:pt x="744253" y="1638043"/>
                  <a:pt x="737054" y="1668897"/>
                </a:cubicBezTo>
                <a:cubicBezTo>
                  <a:pt x="668501" y="1962696"/>
                  <a:pt x="693847" y="1801449"/>
                  <a:pt x="621596" y="2036264"/>
                </a:cubicBezTo>
                <a:cubicBezTo>
                  <a:pt x="608869" y="2077627"/>
                  <a:pt x="603792" y="2121163"/>
                  <a:pt x="590107" y="2162219"/>
                </a:cubicBezTo>
                <a:cubicBezTo>
                  <a:pt x="519822" y="2373074"/>
                  <a:pt x="468719" y="2384568"/>
                  <a:pt x="411672" y="2655540"/>
                </a:cubicBezTo>
                <a:cubicBezTo>
                  <a:pt x="336140" y="3014318"/>
                  <a:pt x="407657" y="2693972"/>
                  <a:pt x="306710" y="3085885"/>
                </a:cubicBezTo>
                <a:cubicBezTo>
                  <a:pt x="267129" y="3239552"/>
                  <a:pt x="230311" y="3393918"/>
                  <a:pt x="191251" y="3547718"/>
                </a:cubicBezTo>
                <a:cubicBezTo>
                  <a:pt x="157146" y="3682007"/>
                  <a:pt x="113382" y="3832101"/>
                  <a:pt x="86289" y="3967566"/>
                </a:cubicBezTo>
                <a:cubicBezTo>
                  <a:pt x="73091" y="4033559"/>
                  <a:pt x="65297" y="4100518"/>
                  <a:pt x="54801" y="4166994"/>
                </a:cubicBezTo>
                <a:cubicBezTo>
                  <a:pt x="21361" y="4668552"/>
                  <a:pt x="74650" y="3827639"/>
                  <a:pt x="33808" y="5080164"/>
                </a:cubicBezTo>
                <a:cubicBezTo>
                  <a:pt x="31516" y="5150450"/>
                  <a:pt x="19813" y="5220113"/>
                  <a:pt x="12816" y="5290088"/>
                </a:cubicBezTo>
                <a:cubicBezTo>
                  <a:pt x="9317" y="5398549"/>
                  <a:pt x="2320" y="5506954"/>
                  <a:pt x="2320" y="5615471"/>
                </a:cubicBezTo>
                <a:cubicBezTo>
                  <a:pt x="2320" y="5657601"/>
                  <a:pt x="-7358" y="5704439"/>
                  <a:pt x="12816" y="5741425"/>
                </a:cubicBezTo>
                <a:cubicBezTo>
                  <a:pt x="21359" y="5757087"/>
                  <a:pt x="47990" y="5735256"/>
                  <a:pt x="65297" y="5730929"/>
                </a:cubicBezTo>
                <a:cubicBezTo>
                  <a:pt x="85905" y="5725777"/>
                  <a:pt x="162835" y="5700403"/>
                  <a:pt x="191251" y="5699440"/>
                </a:cubicBezTo>
                <a:cubicBezTo>
                  <a:pt x="380107" y="5693038"/>
                  <a:pt x="569114" y="5692443"/>
                  <a:pt x="758046" y="5688944"/>
                </a:cubicBezTo>
                <a:cubicBezTo>
                  <a:pt x="863008" y="5681947"/>
                  <a:pt x="968212" y="5677926"/>
                  <a:pt x="1072933" y="5667952"/>
                </a:cubicBezTo>
                <a:cubicBezTo>
                  <a:pt x="1115305" y="5663917"/>
                  <a:pt x="1156713" y="5652710"/>
                  <a:pt x="1198887" y="5646959"/>
                </a:cubicBezTo>
                <a:cubicBezTo>
                  <a:pt x="1291130" y="5634380"/>
                  <a:pt x="1404141" y="5630891"/>
                  <a:pt x="1492781" y="5625967"/>
                </a:cubicBezTo>
                <a:cubicBezTo>
                  <a:pt x="1681639" y="5646951"/>
                  <a:pt x="1527532" y="5609914"/>
                  <a:pt x="1618735" y="5667952"/>
                </a:cubicBezTo>
                <a:cubicBezTo>
                  <a:pt x="1645136" y="5684753"/>
                  <a:pt x="1702705" y="5709936"/>
                  <a:pt x="1702705" y="5709936"/>
                </a:cubicBezTo>
                <a:cubicBezTo>
                  <a:pt x="1806130" y="5813361"/>
                  <a:pt x="1685484" y="5696673"/>
                  <a:pt x="1786675" y="5783410"/>
                </a:cubicBezTo>
                <a:cubicBezTo>
                  <a:pt x="1797945" y="5793070"/>
                  <a:pt x="1805812" y="5806665"/>
                  <a:pt x="1818163" y="5814899"/>
                </a:cubicBezTo>
                <a:cubicBezTo>
                  <a:pt x="1827369" y="5821036"/>
                  <a:pt x="1838590" y="5825157"/>
                  <a:pt x="1849652" y="5825395"/>
                </a:cubicBezTo>
                <a:cubicBezTo>
                  <a:pt x="2164485" y="5832165"/>
                  <a:pt x="2479425" y="5832392"/>
                  <a:pt x="2794311" y="5835891"/>
                </a:cubicBezTo>
                <a:cubicBezTo>
                  <a:pt x="3137816" y="5606887"/>
                  <a:pt x="2810448" y="5837668"/>
                  <a:pt x="2836295" y="4691804"/>
                </a:cubicBezTo>
                <a:cubicBezTo>
                  <a:pt x="2837892" y="4620998"/>
                  <a:pt x="2858842" y="4361425"/>
                  <a:pt x="2878280" y="4261460"/>
                </a:cubicBezTo>
                <a:cubicBezTo>
                  <a:pt x="2892696" y="4187321"/>
                  <a:pt x="2914567" y="4114811"/>
                  <a:pt x="2930761" y="4041040"/>
                </a:cubicBezTo>
                <a:cubicBezTo>
                  <a:pt x="2997270" y="3738054"/>
                  <a:pt x="2954861" y="3821972"/>
                  <a:pt x="3098701" y="3442756"/>
                </a:cubicBezTo>
                <a:cubicBezTo>
                  <a:pt x="3137187" y="3341293"/>
                  <a:pt x="3182246" y="3242084"/>
                  <a:pt x="3214159" y="3138366"/>
                </a:cubicBezTo>
                <a:cubicBezTo>
                  <a:pt x="3261040" y="2986003"/>
                  <a:pt x="3256976" y="2984327"/>
                  <a:pt x="3329617" y="2823480"/>
                </a:cubicBezTo>
                <a:cubicBezTo>
                  <a:pt x="3352157" y="2773570"/>
                  <a:pt x="3374617" y="2723312"/>
                  <a:pt x="3403091" y="2676533"/>
                </a:cubicBezTo>
                <a:cubicBezTo>
                  <a:pt x="3473930" y="2560154"/>
                  <a:pt x="3657243" y="2292251"/>
                  <a:pt x="3749465" y="2151722"/>
                </a:cubicBezTo>
                <a:cubicBezTo>
                  <a:pt x="3781413" y="2103039"/>
                  <a:pt x="3813502" y="2054423"/>
                  <a:pt x="3843931" y="2004776"/>
                </a:cubicBezTo>
                <a:cubicBezTo>
                  <a:pt x="3879991" y="1945941"/>
                  <a:pt x="3909716" y="1883147"/>
                  <a:pt x="3948893" y="1826340"/>
                </a:cubicBezTo>
                <a:cubicBezTo>
                  <a:pt x="4018868" y="1724877"/>
                  <a:pt x="4088136" y="1622923"/>
                  <a:pt x="4158817" y="1521950"/>
                </a:cubicBezTo>
                <a:cubicBezTo>
                  <a:pt x="4283576" y="1343723"/>
                  <a:pt x="4208600" y="1475251"/>
                  <a:pt x="4284772" y="1312026"/>
                </a:cubicBezTo>
                <a:cubicBezTo>
                  <a:pt x="4311086" y="1255639"/>
                  <a:pt x="4323049" y="1246441"/>
                  <a:pt x="4337253" y="1186071"/>
                </a:cubicBezTo>
                <a:cubicBezTo>
                  <a:pt x="4413162" y="863452"/>
                  <a:pt x="4320779" y="1224962"/>
                  <a:pt x="4368742" y="997140"/>
                </a:cubicBezTo>
                <a:cubicBezTo>
                  <a:pt x="4377658" y="954791"/>
                  <a:pt x="4387795" y="912637"/>
                  <a:pt x="4400230" y="871185"/>
                </a:cubicBezTo>
                <a:cubicBezTo>
                  <a:pt x="4419305" y="807601"/>
                  <a:pt x="4452293" y="747734"/>
                  <a:pt x="4463207" y="682253"/>
                </a:cubicBezTo>
                <a:lnTo>
                  <a:pt x="4484200" y="556299"/>
                </a:lnTo>
                <a:cubicBezTo>
                  <a:pt x="4480701" y="461833"/>
                  <a:pt x="4494960" y="365011"/>
                  <a:pt x="4473704" y="272901"/>
                </a:cubicBezTo>
                <a:cubicBezTo>
                  <a:pt x="4469692" y="255518"/>
                  <a:pt x="4439063" y="283398"/>
                  <a:pt x="4421223" y="283398"/>
                </a:cubicBezTo>
                <a:cubicBezTo>
                  <a:pt x="4351161" y="283398"/>
                  <a:pt x="4281273" y="276400"/>
                  <a:pt x="4211298" y="272901"/>
                </a:cubicBezTo>
                <a:cubicBezTo>
                  <a:pt x="4190306" y="269402"/>
                  <a:pt x="4168967" y="267567"/>
                  <a:pt x="4148321" y="262405"/>
                </a:cubicBezTo>
                <a:cubicBezTo>
                  <a:pt x="4126854" y="257038"/>
                  <a:pt x="4106981" y="246049"/>
                  <a:pt x="4085344" y="241413"/>
                </a:cubicBezTo>
                <a:cubicBezTo>
                  <a:pt x="4057762" y="235503"/>
                  <a:pt x="4029364" y="234416"/>
                  <a:pt x="4001374" y="230917"/>
                </a:cubicBezTo>
                <a:cubicBezTo>
                  <a:pt x="3976883" y="223919"/>
                  <a:pt x="3952877" y="214919"/>
                  <a:pt x="3927901" y="209924"/>
                </a:cubicBezTo>
                <a:cubicBezTo>
                  <a:pt x="3900241" y="204392"/>
                  <a:pt x="3871416" y="205771"/>
                  <a:pt x="3843931" y="199428"/>
                </a:cubicBezTo>
                <a:cubicBezTo>
                  <a:pt x="3825572" y="195191"/>
                  <a:pt x="3809627" y="183394"/>
                  <a:pt x="3791450" y="178436"/>
                </a:cubicBezTo>
                <a:cubicBezTo>
                  <a:pt x="3770918" y="172836"/>
                  <a:pt x="3749283" y="172398"/>
                  <a:pt x="3728473" y="167939"/>
                </a:cubicBezTo>
                <a:cubicBezTo>
                  <a:pt x="3642689" y="149556"/>
                  <a:pt x="3663214" y="148316"/>
                  <a:pt x="3592022" y="136451"/>
                </a:cubicBezTo>
                <a:cubicBezTo>
                  <a:pt x="3567619" y="132384"/>
                  <a:pt x="3543001" y="129717"/>
                  <a:pt x="3518549" y="125955"/>
                </a:cubicBezTo>
                <a:cubicBezTo>
                  <a:pt x="3497515" y="122719"/>
                  <a:pt x="3476564" y="118957"/>
                  <a:pt x="3455572" y="115458"/>
                </a:cubicBezTo>
                <a:cubicBezTo>
                  <a:pt x="3445076" y="108461"/>
                  <a:pt x="3434348" y="101798"/>
                  <a:pt x="3424083" y="94466"/>
                </a:cubicBezTo>
                <a:cubicBezTo>
                  <a:pt x="3409848" y="84298"/>
                  <a:pt x="3396654" y="72681"/>
                  <a:pt x="3382098" y="62977"/>
                </a:cubicBezTo>
                <a:cubicBezTo>
                  <a:pt x="3260630" y="-18001"/>
                  <a:pt x="3392231" y="78450"/>
                  <a:pt x="3287632" y="0"/>
                </a:cubicBezTo>
                <a:cubicBezTo>
                  <a:pt x="3217657" y="10496"/>
                  <a:pt x="3146978" y="17058"/>
                  <a:pt x="3077708" y="31489"/>
                </a:cubicBezTo>
                <a:cubicBezTo>
                  <a:pt x="3035921" y="40195"/>
                  <a:pt x="3030525" y="65576"/>
                  <a:pt x="2993738" y="83970"/>
                </a:cubicBezTo>
                <a:cubicBezTo>
                  <a:pt x="2960034" y="100822"/>
                  <a:pt x="2923763" y="111960"/>
                  <a:pt x="2888776" y="125955"/>
                </a:cubicBezTo>
                <a:cubicBezTo>
                  <a:pt x="2842582" y="144432"/>
                  <a:pt x="2839505" y="148404"/>
                  <a:pt x="2794311" y="157443"/>
                </a:cubicBezTo>
                <a:cubicBezTo>
                  <a:pt x="2757918" y="164721"/>
                  <a:pt x="2693129" y="173397"/>
                  <a:pt x="2657860" y="178436"/>
                </a:cubicBezTo>
                <a:cubicBezTo>
                  <a:pt x="2413583" y="174364"/>
                  <a:pt x="2119665" y="179069"/>
                  <a:pt x="1860148" y="157443"/>
                </a:cubicBezTo>
                <a:cubicBezTo>
                  <a:pt x="1832038" y="155101"/>
                  <a:pt x="1804232" y="149900"/>
                  <a:pt x="1776179" y="146947"/>
                </a:cubicBezTo>
                <a:cubicBezTo>
                  <a:pt x="1737746" y="142902"/>
                  <a:pt x="1699160" y="140428"/>
                  <a:pt x="1660720" y="136451"/>
                </a:cubicBezTo>
                <a:cubicBezTo>
                  <a:pt x="1597692" y="129931"/>
                  <a:pt x="1534517" y="124419"/>
                  <a:pt x="1471789" y="115458"/>
                </a:cubicBezTo>
                <a:cubicBezTo>
                  <a:pt x="1447298" y="111959"/>
                  <a:pt x="1422904" y="107694"/>
                  <a:pt x="1398315" y="104962"/>
                </a:cubicBezTo>
                <a:cubicBezTo>
                  <a:pt x="1359907" y="100694"/>
                  <a:pt x="1321343" y="97965"/>
                  <a:pt x="1282857" y="94466"/>
                </a:cubicBezTo>
                <a:cubicBezTo>
                  <a:pt x="1265363" y="90967"/>
                  <a:pt x="1247945" y="87070"/>
                  <a:pt x="1230376" y="83970"/>
                </a:cubicBezTo>
                <a:cubicBezTo>
                  <a:pt x="1104898" y="61827"/>
                  <a:pt x="1145772" y="62977"/>
                  <a:pt x="1083429" y="62977"/>
                </a:cubicBezTo>
                <a:lnTo>
                  <a:pt x="1146406" y="5248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47532" y="3432260"/>
            <a:ext cx="293893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89626" y="3642185"/>
            <a:ext cx="2300629" cy="1077218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3100" dirty="0"/>
              <a:t>Interact only</a:t>
            </a:r>
          </a:p>
          <a:p>
            <a:r>
              <a:rPr lang="en-US" sz="3100" dirty="0"/>
              <a:t>via gravity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84623" y="3568715"/>
            <a:ext cx="2181006" cy="1754327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Dark </a:t>
            </a:r>
          </a:p>
          <a:p>
            <a:pPr algn="ctr"/>
            <a:r>
              <a:rPr lang="en-GB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Matter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454" y="4735343"/>
            <a:ext cx="1665587" cy="10943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36762" y="3109095"/>
            <a:ext cx="1470700" cy="64633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3600" dirty="0" err="1"/>
              <a:t>Branes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5447532" y="6459472"/>
            <a:ext cx="1696461" cy="92332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30" tIns="45715" rIns="91430" bIns="45715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23C8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BULK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373" y="5044394"/>
            <a:ext cx="406114" cy="2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26" y="5809239"/>
            <a:ext cx="1870263" cy="22736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15920" y="126123"/>
            <a:ext cx="3658650" cy="923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Dark Energy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" y="1507689"/>
            <a:ext cx="12646928" cy="1323439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Simplest explanation: 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Einstein’s  cosmological constant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Λ</a:t>
            </a:r>
            <a:endParaRPr lang="en-GB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GB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53732" y="2417997"/>
            <a:ext cx="9203017" cy="2742265"/>
          </a:xfrm>
          <a:prstGeom prst="wedgeEllipseCallout">
            <a:avLst>
              <a:gd name="adj1" fmla="val -32728"/>
              <a:gd name="adj2" fmla="val 731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spcCol="0" rtlCol="0" anchor="ctr"/>
          <a:lstStyle/>
          <a:p>
            <a:pPr algn="ctr"/>
            <a:r>
              <a:rPr lang="en-US" sz="4000" dirty="0"/>
              <a:t>E</a:t>
            </a:r>
            <a:r>
              <a:rPr lang="en-US" sz="4000" dirty="0" smtClean="0"/>
              <a:t>quivalent to filling space with   a </a:t>
            </a:r>
            <a:r>
              <a:rPr lang="en-US" sz="4000" dirty="0" smtClean="0">
                <a:solidFill>
                  <a:srgbClr val="FF0000"/>
                </a:solidFill>
              </a:rPr>
              <a:t>T= ρc</a:t>
            </a:r>
            <a:r>
              <a:rPr lang="en-US" sz="4000" baseline="30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tensile </a:t>
            </a:r>
            <a:r>
              <a:rPr lang="en-US" sz="4000" dirty="0" err="1" smtClean="0"/>
              <a:t>materiala</a:t>
            </a:r>
            <a:endParaRPr lang="en-US" sz="40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7377" y="8241577"/>
            <a:ext cx="4221577" cy="141576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Georges </a:t>
            </a:r>
            <a:r>
              <a:rPr lang="en-US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Lemaître</a:t>
            </a:r>
            <a:endParaRPr lang="en-US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1927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667716" y="5265808"/>
            <a:ext cx="1128344" cy="3634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20762" y="5347574"/>
            <a:ext cx="4589868" cy="923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three-</a:t>
            </a:r>
            <a:r>
              <a:rPr lang="en-GB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brane</a:t>
            </a: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!</a:t>
            </a:r>
          </a:p>
        </p:txBody>
      </p:sp>
      <p:pic>
        <p:nvPicPr>
          <p:cNvPr id="3" name="Picture 2" descr="Einstein1921_by_F_Schmutzer_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44" y="8082893"/>
            <a:ext cx="808208" cy="100855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002795" y="7692584"/>
            <a:ext cx="4607835" cy="1299876"/>
          </a:xfrm>
          <a:prstGeom prst="wedgeRoundRectCallout">
            <a:avLst>
              <a:gd name="adj1" fmla="val -70576"/>
              <a:gd name="adj2" fmla="val 1862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Vos</a:t>
            </a:r>
            <a:r>
              <a:rPr lang="en-US" sz="2800" dirty="0" smtClean="0"/>
              <a:t> </a:t>
            </a:r>
            <a:r>
              <a:rPr lang="en-US" sz="2800" dirty="0" err="1" smtClean="0"/>
              <a:t>calculs</a:t>
            </a:r>
            <a:r>
              <a:rPr lang="en-US" sz="2800" dirty="0" smtClean="0"/>
              <a:t> </a:t>
            </a:r>
            <a:r>
              <a:rPr lang="en-US" sz="2800" dirty="0" err="1" smtClean="0"/>
              <a:t>sont</a:t>
            </a:r>
            <a:r>
              <a:rPr lang="en-US" sz="2800" dirty="0" smtClean="0"/>
              <a:t> corrects </a:t>
            </a: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votre</a:t>
            </a:r>
            <a:r>
              <a:rPr lang="en-US" sz="2800" dirty="0" smtClean="0"/>
              <a:t> physique </a:t>
            </a:r>
            <a:r>
              <a:rPr lang="en-US" sz="2800" dirty="0" err="1" smtClean="0"/>
              <a:t>est</a:t>
            </a:r>
            <a:r>
              <a:rPr lang="en-US" sz="2800" dirty="0" smtClean="0"/>
              <a:t> abominable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26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217" y="229338"/>
            <a:ext cx="8743655" cy="1625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Why is Gravity different?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-196421" y="2419341"/>
            <a:ext cx="1261410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ravity resists unification with other</a:t>
            </a:r>
          </a:p>
          <a:p>
            <a:r>
              <a:rPr lang="en-US" dirty="0"/>
              <a:t>f</a:t>
            </a:r>
            <a:r>
              <a:rPr lang="en-US" dirty="0" smtClean="0"/>
              <a:t>orces of nature.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6819" y="4575701"/>
            <a:ext cx="18466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7217" y="4152398"/>
            <a:ext cx="901378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formulated by Einstein, it appears </a:t>
            </a:r>
          </a:p>
          <a:p>
            <a:r>
              <a:rPr lang="en-US" dirty="0" smtClean="0"/>
              <a:t>incompatible with Quantum Mechanics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7217" y="6470483"/>
            <a:ext cx="10430502" cy="20774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M-theory explains why:</a:t>
            </a:r>
          </a:p>
          <a:p>
            <a:r>
              <a:rPr lang="en-US" dirty="0" smtClean="0"/>
              <a:t> Gravity governs the dynamics of the BULK</a:t>
            </a:r>
          </a:p>
          <a:p>
            <a:r>
              <a:rPr lang="en-US" dirty="0" smtClean="0"/>
              <a:t>Other forces act only on BRANES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669" y="1724769"/>
            <a:ext cx="1687986" cy="20704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11725" y="314752"/>
            <a:ext cx="2906303" cy="923329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Relativity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7309" y="304124"/>
            <a:ext cx="2736647" cy="923329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GRAVITY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18" y="1724769"/>
            <a:ext cx="1452430" cy="2070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1363" y="3768831"/>
            <a:ext cx="1574601" cy="7489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1632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5947" y="3782044"/>
            <a:ext cx="1293936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1642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94808" y="366080"/>
            <a:ext cx="672593" cy="923329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56428" y="4278987"/>
            <a:ext cx="1293936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1687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837" y="6235862"/>
            <a:ext cx="1363482" cy="19234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986" y="6235862"/>
            <a:ext cx="1385810" cy="18543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89620" y="8029291"/>
            <a:ext cx="1293936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1904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4800489" y="8159345"/>
            <a:ext cx="1783103" cy="7489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1905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543524" y="8751705"/>
            <a:ext cx="1459142" cy="7489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1915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6180" y="6374540"/>
            <a:ext cx="1657082" cy="18938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76180" y="8184672"/>
            <a:ext cx="1458876" cy="7489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dirty="0" smtClean="0"/>
              <a:t>1907</a:t>
            </a:r>
            <a:endParaRPr lang="en-US" dirty="0"/>
          </a:p>
        </p:txBody>
      </p:sp>
      <p:pic>
        <p:nvPicPr>
          <p:cNvPr id="4" name="Picture 3" descr="Einstein1921_by_F_Schmutzer_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17" y="5611281"/>
            <a:ext cx="2636912" cy="3290564"/>
          </a:xfrm>
          <a:prstGeom prst="rect">
            <a:avLst/>
          </a:prstGeom>
        </p:spPr>
      </p:pic>
      <p:pic>
        <p:nvPicPr>
          <p:cNvPr id="5" name="Picture 4" descr="Einstein1921_by_F_Schmutzer_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35" y="6064581"/>
            <a:ext cx="1698945" cy="212009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60004" y="5289753"/>
            <a:ext cx="12689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3954" y="1401546"/>
            <a:ext cx="2380080" cy="28978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1777" y="1732116"/>
            <a:ext cx="1508375" cy="206544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476606" y="3854664"/>
            <a:ext cx="1293936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1616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3374" y="4756039"/>
            <a:ext cx="2048772" cy="530057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</a:t>
            </a:r>
            <a:r>
              <a:rPr lang="en-GB" sz="2800" b="1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</a:t>
            </a:r>
            <a:r>
              <a:rPr lang="en-GB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Century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735" y="5279260"/>
            <a:ext cx="2048772" cy="530057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</a:t>
            </a:r>
            <a:r>
              <a:rPr lang="en-GB" sz="2800" b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</a:t>
            </a:r>
            <a:r>
              <a:rPr lang="en-GB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6025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340" y="390596"/>
            <a:ext cx="7147917" cy="1625600"/>
          </a:xfrm>
        </p:spPr>
        <p:txBody>
          <a:bodyPr/>
          <a:lstStyle/>
          <a:p>
            <a:r>
              <a:rPr lang="en-US" dirty="0" smtClean="0"/>
              <a:t>What is the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23C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BULK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353" y="2016196"/>
            <a:ext cx="11556324" cy="14157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Modern idea:   it </a:t>
            </a:r>
            <a:r>
              <a:rPr lang="en-US" dirty="0" smtClean="0">
                <a:latin typeface="Britannic Bold"/>
                <a:cs typeface="Britannic Bold"/>
              </a:rPr>
              <a:t>emerges </a:t>
            </a:r>
            <a:r>
              <a:rPr lang="en-US" dirty="0" err="1" smtClean="0">
                <a:latin typeface="Britannic Bold"/>
                <a:cs typeface="Britannic Bold"/>
              </a:rPr>
              <a:t>holographically</a:t>
            </a:r>
            <a:r>
              <a:rPr lang="en-US" dirty="0" smtClean="0">
                <a:latin typeface="Britannic Bold"/>
                <a:cs typeface="Britannic Bold"/>
              </a:rPr>
              <a:t> </a:t>
            </a:r>
            <a:r>
              <a:rPr lang="en-US" dirty="0" smtClean="0">
                <a:cs typeface="Britannic Bold"/>
              </a:rPr>
              <a:t>from quantum fields on </a:t>
            </a:r>
            <a:r>
              <a:rPr lang="en-US" dirty="0" err="1" smtClean="0">
                <a:cs typeface="Britannic Bold"/>
              </a:rPr>
              <a:t>branes</a:t>
            </a:r>
            <a:endParaRPr lang="en-US" dirty="0">
              <a:cs typeface="Britannic Bol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420" y="4181083"/>
            <a:ext cx="2177655" cy="21797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8401599" y="4783759"/>
            <a:ext cx="0" cy="6577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entagon 16"/>
          <p:cNvSpPr/>
          <p:nvPr/>
        </p:nvSpPr>
        <p:spPr>
          <a:xfrm>
            <a:off x="7912395" y="5092527"/>
            <a:ext cx="978408" cy="4571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alf Frame 26"/>
          <p:cNvSpPr/>
          <p:nvPr/>
        </p:nvSpPr>
        <p:spPr>
          <a:xfrm rot="2627999">
            <a:off x="8037754" y="5574932"/>
            <a:ext cx="688266" cy="752832"/>
          </a:xfrm>
          <a:prstGeom prst="half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068" y="7497008"/>
            <a:ext cx="436597" cy="383015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2771420" y="6014326"/>
            <a:ext cx="400142" cy="367368"/>
          </a:xfrm>
          <a:custGeom>
            <a:avLst/>
            <a:gdLst>
              <a:gd name="connsiteX0" fmla="*/ 0 w 400142"/>
              <a:gd name="connsiteY0" fmla="*/ 0 h 367368"/>
              <a:gd name="connsiteX1" fmla="*/ 0 w 400142"/>
              <a:gd name="connsiteY1" fmla="*/ 0 h 367368"/>
              <a:gd name="connsiteX2" fmla="*/ 94466 w 400142"/>
              <a:gd name="connsiteY2" fmla="*/ 10497 h 367368"/>
              <a:gd name="connsiteX3" fmla="*/ 388360 w 400142"/>
              <a:gd name="connsiteY3" fmla="*/ 20993 h 367368"/>
              <a:gd name="connsiteX4" fmla="*/ 398856 w 400142"/>
              <a:gd name="connsiteY4" fmla="*/ 73474 h 367368"/>
              <a:gd name="connsiteX5" fmla="*/ 398856 w 400142"/>
              <a:gd name="connsiteY5" fmla="*/ 325383 h 367368"/>
              <a:gd name="connsiteX6" fmla="*/ 0 w 400142"/>
              <a:gd name="connsiteY6" fmla="*/ 367368 h 367368"/>
              <a:gd name="connsiteX7" fmla="*/ 0 w 400142"/>
              <a:gd name="connsiteY7" fmla="*/ 0 h 36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142" h="367368">
                <a:moveTo>
                  <a:pt x="0" y="0"/>
                </a:moveTo>
                <a:lnTo>
                  <a:pt x="0" y="0"/>
                </a:lnTo>
                <a:cubicBezTo>
                  <a:pt x="31489" y="3499"/>
                  <a:pt x="62830" y="8787"/>
                  <a:pt x="94466" y="10497"/>
                </a:cubicBezTo>
                <a:cubicBezTo>
                  <a:pt x="192350" y="15788"/>
                  <a:pt x="292366" y="1132"/>
                  <a:pt x="388360" y="20993"/>
                </a:cubicBezTo>
                <a:cubicBezTo>
                  <a:pt x="405830" y="24607"/>
                  <a:pt x="398241" y="55645"/>
                  <a:pt x="398856" y="73474"/>
                </a:cubicBezTo>
                <a:cubicBezTo>
                  <a:pt x="401750" y="157394"/>
                  <a:pt x="398856" y="241413"/>
                  <a:pt x="398856" y="325383"/>
                </a:cubicBezTo>
                <a:lnTo>
                  <a:pt x="0" y="367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991419" y="6591618"/>
            <a:ext cx="266649" cy="692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78448" y="4996194"/>
            <a:ext cx="12805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8070353" y="7137420"/>
            <a:ext cx="965651" cy="1091606"/>
          </a:xfrm>
          <a:custGeom>
            <a:avLst/>
            <a:gdLst>
              <a:gd name="connsiteX0" fmla="*/ 409352 w 965651"/>
              <a:gd name="connsiteY0" fmla="*/ 0 h 1091606"/>
              <a:gd name="connsiteX1" fmla="*/ 440841 w 965651"/>
              <a:gd name="connsiteY1" fmla="*/ 367368 h 1091606"/>
              <a:gd name="connsiteX2" fmla="*/ 965651 w 965651"/>
              <a:gd name="connsiteY2" fmla="*/ 377864 h 1091606"/>
              <a:gd name="connsiteX3" fmla="*/ 0 w 965651"/>
              <a:gd name="connsiteY3" fmla="*/ 367368 h 1091606"/>
              <a:gd name="connsiteX4" fmla="*/ 461833 w 965651"/>
              <a:gd name="connsiteY4" fmla="*/ 367368 h 1091606"/>
              <a:gd name="connsiteX5" fmla="*/ 440841 w 965651"/>
              <a:gd name="connsiteY5" fmla="*/ 745231 h 1091606"/>
              <a:gd name="connsiteX6" fmla="*/ 178436 w 965651"/>
              <a:gd name="connsiteY6" fmla="*/ 1091606 h 1091606"/>
              <a:gd name="connsiteX7" fmla="*/ 461833 w 965651"/>
              <a:gd name="connsiteY7" fmla="*/ 734735 h 1091606"/>
              <a:gd name="connsiteX8" fmla="*/ 881682 w 965651"/>
              <a:gd name="connsiteY8" fmla="*/ 1060117 h 1091606"/>
              <a:gd name="connsiteX9" fmla="*/ 430345 w 965651"/>
              <a:gd name="connsiteY9" fmla="*/ 682254 h 1091606"/>
              <a:gd name="connsiteX10" fmla="*/ 409352 w 965651"/>
              <a:gd name="connsiteY10" fmla="*/ 0 h 109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651" h="1091606">
                <a:moveTo>
                  <a:pt x="409352" y="0"/>
                </a:moveTo>
                <a:lnTo>
                  <a:pt x="440841" y="367368"/>
                </a:lnTo>
                <a:lnTo>
                  <a:pt x="965651" y="377864"/>
                </a:lnTo>
                <a:lnTo>
                  <a:pt x="0" y="367368"/>
                </a:lnTo>
                <a:lnTo>
                  <a:pt x="461833" y="367368"/>
                </a:lnTo>
                <a:lnTo>
                  <a:pt x="440841" y="745231"/>
                </a:lnTo>
                <a:lnTo>
                  <a:pt x="178436" y="1091606"/>
                </a:lnTo>
                <a:lnTo>
                  <a:pt x="461833" y="734735"/>
                </a:lnTo>
                <a:lnTo>
                  <a:pt x="881682" y="1060117"/>
                </a:lnTo>
                <a:lnTo>
                  <a:pt x="430345" y="682254"/>
                </a:lnTo>
                <a:lnTo>
                  <a:pt x="409352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/>
          <p:cNvSpPr/>
          <p:nvPr/>
        </p:nvSpPr>
        <p:spPr>
          <a:xfrm>
            <a:off x="7987549" y="4307038"/>
            <a:ext cx="755792" cy="589399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597338" y="7641238"/>
            <a:ext cx="272901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8229026" y="6716545"/>
            <a:ext cx="514314" cy="420876"/>
          </a:xfrm>
          <a:custGeom>
            <a:avLst/>
            <a:gdLst>
              <a:gd name="connsiteX0" fmla="*/ 241413 w 514314"/>
              <a:gd name="connsiteY0" fmla="*/ 420876 h 420876"/>
              <a:gd name="connsiteX1" fmla="*/ 241413 w 514314"/>
              <a:gd name="connsiteY1" fmla="*/ 420876 h 420876"/>
              <a:gd name="connsiteX2" fmla="*/ 146947 w 514314"/>
              <a:gd name="connsiteY2" fmla="*/ 399883 h 420876"/>
              <a:gd name="connsiteX3" fmla="*/ 115458 w 514314"/>
              <a:gd name="connsiteY3" fmla="*/ 378891 h 420876"/>
              <a:gd name="connsiteX4" fmla="*/ 73473 w 514314"/>
              <a:gd name="connsiteY4" fmla="*/ 336906 h 420876"/>
              <a:gd name="connsiteX5" fmla="*/ 41985 w 514314"/>
              <a:gd name="connsiteY5" fmla="*/ 326410 h 420876"/>
              <a:gd name="connsiteX6" fmla="*/ 31489 w 514314"/>
              <a:gd name="connsiteY6" fmla="*/ 284425 h 420876"/>
              <a:gd name="connsiteX7" fmla="*/ 10496 w 514314"/>
              <a:gd name="connsiteY7" fmla="*/ 263432 h 420876"/>
              <a:gd name="connsiteX8" fmla="*/ 0 w 514314"/>
              <a:gd name="connsiteY8" fmla="*/ 231944 h 420876"/>
              <a:gd name="connsiteX9" fmla="*/ 31489 w 514314"/>
              <a:gd name="connsiteY9" fmla="*/ 116486 h 420876"/>
              <a:gd name="connsiteX10" fmla="*/ 41985 w 514314"/>
              <a:gd name="connsiteY10" fmla="*/ 84997 h 420876"/>
              <a:gd name="connsiteX11" fmla="*/ 104962 w 514314"/>
              <a:gd name="connsiteY11" fmla="*/ 64004 h 420876"/>
              <a:gd name="connsiteX12" fmla="*/ 178436 w 514314"/>
              <a:gd name="connsiteY12" fmla="*/ 32516 h 420876"/>
              <a:gd name="connsiteX13" fmla="*/ 388360 w 514314"/>
              <a:gd name="connsiteY13" fmla="*/ 22020 h 420876"/>
              <a:gd name="connsiteX14" fmla="*/ 409352 w 514314"/>
              <a:gd name="connsiteY14" fmla="*/ 53508 h 420876"/>
              <a:gd name="connsiteX15" fmla="*/ 440841 w 514314"/>
              <a:gd name="connsiteY15" fmla="*/ 64004 h 420876"/>
              <a:gd name="connsiteX16" fmla="*/ 451337 w 514314"/>
              <a:gd name="connsiteY16" fmla="*/ 95493 h 420876"/>
              <a:gd name="connsiteX17" fmla="*/ 472329 w 514314"/>
              <a:gd name="connsiteY17" fmla="*/ 116486 h 420876"/>
              <a:gd name="connsiteX18" fmla="*/ 482825 w 514314"/>
              <a:gd name="connsiteY18" fmla="*/ 158470 h 420876"/>
              <a:gd name="connsiteX19" fmla="*/ 514314 w 514314"/>
              <a:gd name="connsiteY19" fmla="*/ 221448 h 420876"/>
              <a:gd name="connsiteX20" fmla="*/ 503818 w 514314"/>
              <a:gd name="connsiteY20" fmla="*/ 305417 h 420876"/>
              <a:gd name="connsiteX21" fmla="*/ 493322 w 514314"/>
              <a:gd name="connsiteY21" fmla="*/ 336906 h 420876"/>
              <a:gd name="connsiteX22" fmla="*/ 461833 w 514314"/>
              <a:gd name="connsiteY22" fmla="*/ 347402 h 420876"/>
              <a:gd name="connsiteX23" fmla="*/ 409352 w 514314"/>
              <a:gd name="connsiteY23" fmla="*/ 357898 h 420876"/>
              <a:gd name="connsiteX24" fmla="*/ 283398 w 514314"/>
              <a:gd name="connsiteY24" fmla="*/ 420876 h 420876"/>
              <a:gd name="connsiteX25" fmla="*/ 241413 w 514314"/>
              <a:gd name="connsiteY25" fmla="*/ 420876 h 4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4314" h="420876">
                <a:moveTo>
                  <a:pt x="241413" y="420876"/>
                </a:moveTo>
                <a:lnTo>
                  <a:pt x="241413" y="420876"/>
                </a:lnTo>
                <a:cubicBezTo>
                  <a:pt x="209924" y="413878"/>
                  <a:pt x="177549" y="410084"/>
                  <a:pt x="146947" y="399883"/>
                </a:cubicBezTo>
                <a:cubicBezTo>
                  <a:pt x="134979" y="395894"/>
                  <a:pt x="125036" y="387101"/>
                  <a:pt x="115458" y="378891"/>
                </a:cubicBezTo>
                <a:cubicBezTo>
                  <a:pt x="100431" y="366011"/>
                  <a:pt x="92249" y="343165"/>
                  <a:pt x="73473" y="336906"/>
                </a:cubicBezTo>
                <a:lnTo>
                  <a:pt x="41985" y="326410"/>
                </a:lnTo>
                <a:cubicBezTo>
                  <a:pt x="38486" y="312415"/>
                  <a:pt x="37940" y="297328"/>
                  <a:pt x="31489" y="284425"/>
                </a:cubicBezTo>
                <a:cubicBezTo>
                  <a:pt x="27063" y="275574"/>
                  <a:pt x="15588" y="271918"/>
                  <a:pt x="10496" y="263432"/>
                </a:cubicBezTo>
                <a:cubicBezTo>
                  <a:pt x="4804" y="253945"/>
                  <a:pt x="3499" y="242440"/>
                  <a:pt x="0" y="231944"/>
                </a:cubicBezTo>
                <a:cubicBezTo>
                  <a:pt x="18889" y="80832"/>
                  <a:pt x="-8205" y="195873"/>
                  <a:pt x="31489" y="116486"/>
                </a:cubicBezTo>
                <a:cubicBezTo>
                  <a:pt x="36437" y="106590"/>
                  <a:pt x="32982" y="91428"/>
                  <a:pt x="41985" y="84997"/>
                </a:cubicBezTo>
                <a:cubicBezTo>
                  <a:pt x="59991" y="72135"/>
                  <a:pt x="86550" y="76278"/>
                  <a:pt x="104962" y="64004"/>
                </a:cubicBezTo>
                <a:cubicBezTo>
                  <a:pt x="148454" y="35010"/>
                  <a:pt x="124213" y="46071"/>
                  <a:pt x="178436" y="32516"/>
                </a:cubicBezTo>
                <a:cubicBezTo>
                  <a:pt x="259264" y="-7900"/>
                  <a:pt x="245396" y="-9750"/>
                  <a:pt x="388360" y="22020"/>
                </a:cubicBezTo>
                <a:cubicBezTo>
                  <a:pt x="400674" y="24757"/>
                  <a:pt x="399502" y="45628"/>
                  <a:pt x="409352" y="53508"/>
                </a:cubicBezTo>
                <a:cubicBezTo>
                  <a:pt x="417992" y="60420"/>
                  <a:pt x="430345" y="60505"/>
                  <a:pt x="440841" y="64004"/>
                </a:cubicBezTo>
                <a:cubicBezTo>
                  <a:pt x="444340" y="74500"/>
                  <a:pt x="445645" y="86006"/>
                  <a:pt x="451337" y="95493"/>
                </a:cubicBezTo>
                <a:cubicBezTo>
                  <a:pt x="456428" y="103979"/>
                  <a:pt x="467903" y="107635"/>
                  <a:pt x="472329" y="116486"/>
                </a:cubicBezTo>
                <a:cubicBezTo>
                  <a:pt x="478780" y="129388"/>
                  <a:pt x="478862" y="144600"/>
                  <a:pt x="482825" y="158470"/>
                </a:cubicBezTo>
                <a:cubicBezTo>
                  <a:pt x="493689" y="196493"/>
                  <a:pt x="491315" y="186948"/>
                  <a:pt x="514314" y="221448"/>
                </a:cubicBezTo>
                <a:cubicBezTo>
                  <a:pt x="510815" y="249438"/>
                  <a:pt x="508864" y="277664"/>
                  <a:pt x="503818" y="305417"/>
                </a:cubicBezTo>
                <a:cubicBezTo>
                  <a:pt x="501839" y="316303"/>
                  <a:pt x="501145" y="329083"/>
                  <a:pt x="493322" y="336906"/>
                </a:cubicBezTo>
                <a:cubicBezTo>
                  <a:pt x="485499" y="344729"/>
                  <a:pt x="472567" y="344719"/>
                  <a:pt x="461833" y="347402"/>
                </a:cubicBezTo>
                <a:cubicBezTo>
                  <a:pt x="444526" y="351729"/>
                  <a:pt x="426846" y="354399"/>
                  <a:pt x="409352" y="357898"/>
                </a:cubicBezTo>
                <a:cubicBezTo>
                  <a:pt x="377512" y="379125"/>
                  <a:pt x="326853" y="420876"/>
                  <a:pt x="283398" y="420876"/>
                </a:cubicBezTo>
                <a:lnTo>
                  <a:pt x="241413" y="42087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30408" y="8508656"/>
            <a:ext cx="15669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2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Brane</a:t>
            </a:r>
            <a:endParaRPr lang="en-GB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23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467714" y="8508656"/>
            <a:ext cx="12131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2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Bulk</a:t>
            </a:r>
            <a:endParaRPr lang="en-GB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23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005" y="4307038"/>
            <a:ext cx="1494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Holograph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363308" y="4665604"/>
            <a:ext cx="155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image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735624" y="6716545"/>
            <a:ext cx="10735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uzzy</a:t>
            </a:r>
          </a:p>
          <a:p>
            <a:r>
              <a:rPr lang="en-US" sz="2800" dirty="0" smtClean="0"/>
              <a:t>image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3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486" y="296131"/>
            <a:ext cx="8418483" cy="1110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/>
              <a:t>Pointillism   </a:t>
            </a:r>
            <a:r>
              <a:rPr lang="en-US" sz="5400" dirty="0" err="1" smtClean="0"/>
              <a:t>vs</a:t>
            </a:r>
            <a:r>
              <a:rPr lang="en-US" sz="5400" dirty="0" smtClean="0"/>
              <a:t>   </a:t>
            </a:r>
            <a:r>
              <a:rPr lang="en-US" sz="5400" dirty="0" err="1" smtClean="0"/>
              <a:t>Ondulism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34" y="3493401"/>
            <a:ext cx="3646120" cy="2831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5278" y="2519925"/>
            <a:ext cx="164321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Seurat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634" y="3442612"/>
            <a:ext cx="4343126" cy="2890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71938" y="2552250"/>
            <a:ext cx="169572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Monet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47756" y="6808101"/>
            <a:ext cx="1881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Brane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03076" y="6713635"/>
            <a:ext cx="1446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Bulk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23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23584" y="1438757"/>
            <a:ext cx="3669450" cy="923329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E= m</a:t>
            </a:r>
            <a:r>
              <a:rPr lang="en-GB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r>
              <a:rPr lang="en-GB" sz="54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350" y="287303"/>
            <a:ext cx="5327842" cy="75917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none" lIns="50794" tIns="50794" rIns="50794" bIns="50794" numCol="1" spcCol="38096" rtlCol="0" anchor="ctr">
            <a:spAutoFit/>
          </a:bodyPr>
          <a:lstStyle/>
          <a:p>
            <a:pPr rtl="0" latinLnBrk="1" hangingPunct="0"/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1905</a:t>
            </a:r>
            <a:r>
              <a:rPr lang="en-US" dirty="0">
                <a:solidFill>
                  <a:srgbClr val="000000"/>
                </a:solidFill>
              </a:rPr>
              <a:t>   Special Relativity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683" y="3212858"/>
            <a:ext cx="5651382" cy="7591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794" tIns="50794" rIns="50794" bIns="50794" numCol="1" spcCol="38096" rtlCol="0" anchor="ctr">
            <a:spAutoFit/>
          </a:bodyPr>
          <a:lstStyle/>
          <a:p>
            <a:pPr rtl="0" latinLnBrk="1" hangingPunct="0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1915</a:t>
            </a:r>
            <a:r>
              <a:rPr lang="en-US" dirty="0">
                <a:solidFill>
                  <a:srgbClr val="FF6600"/>
                </a:solidFill>
              </a:rPr>
              <a:t>    General Relativity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8983" y="4439889"/>
            <a:ext cx="6612678" cy="923329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GB" sz="5400" b="1" dirty="0" err="1">
                <a:ln>
                  <a:prstDash val="solid"/>
                </a:ln>
                <a:solidFill>
                  <a:srgbClr val="66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</a:t>
            </a:r>
            <a:r>
              <a:rPr lang="en-GB" sz="5400" b="1" baseline="-25000" dirty="0" err="1">
                <a:ln>
                  <a:prstDash val="solid"/>
                </a:ln>
                <a:solidFill>
                  <a:srgbClr val="66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mn</a:t>
            </a:r>
            <a:r>
              <a:rPr lang="en-GB" sz="5400" b="1" baseline="-25000" dirty="0">
                <a:ln>
                  <a:prstDash val="solid"/>
                </a:ln>
                <a:solidFill>
                  <a:srgbClr val="66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GB" sz="5400" b="1" baseline="30000" dirty="0">
                <a:ln>
                  <a:prstDash val="solid"/>
                </a:ln>
                <a:solidFill>
                  <a:srgbClr val="66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=   </a:t>
            </a:r>
            <a:r>
              <a:rPr lang="en-GB" sz="4800" b="1" dirty="0">
                <a:ln>
                  <a:prstDash val="solid"/>
                </a:ln>
                <a:solidFill>
                  <a:srgbClr val="66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8π </a:t>
            </a:r>
            <a:r>
              <a:rPr lang="en-GB" sz="48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</a:t>
            </a:r>
            <a:r>
              <a:rPr lang="en-GB" sz="4800" b="1" dirty="0">
                <a:ln>
                  <a:prstDash val="solid"/>
                </a:ln>
                <a:solidFill>
                  <a:srgbClr val="66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n-GB" sz="5400" b="1" dirty="0" err="1">
                <a:ln>
                  <a:prstDash val="solid"/>
                </a:ln>
                <a:solidFill>
                  <a:srgbClr val="66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</a:t>
            </a:r>
            <a:r>
              <a:rPr lang="en-GB" sz="5400" b="1" baseline="-25000" dirty="0" err="1">
                <a:ln>
                  <a:prstDash val="solid"/>
                </a:ln>
                <a:solidFill>
                  <a:srgbClr val="66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mn</a:t>
            </a:r>
            <a:endParaRPr lang="en-GB" sz="5400" b="1" baseline="-25000" dirty="0">
              <a:ln>
                <a:prstDash val="solid"/>
              </a:ln>
              <a:solidFill>
                <a:srgbClr val="66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565124" y="3738614"/>
            <a:ext cx="3259324" cy="93464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9934009" y="3244516"/>
            <a:ext cx="1473956" cy="8412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4" tIns="50794" rIns="50794" bIns="50794" numCol="1" spcCol="38096" rtlCol="0" anchor="ctr">
            <a:spAutoFit/>
          </a:bodyPr>
          <a:lstStyle/>
          <a:p>
            <a:pPr rtl="0" latinLnBrk="1" hangingPunct="0"/>
            <a:r>
              <a:rPr lang="en-US" sz="1600" dirty="0">
                <a:solidFill>
                  <a:srgbClr val="000000"/>
                </a:solidFill>
              </a:rPr>
              <a:t>NEWTON’S </a:t>
            </a:r>
          </a:p>
          <a:p>
            <a:pPr rtl="0" latinLnBrk="1" hangingPunct="0"/>
            <a:r>
              <a:rPr lang="en-US" sz="1600" dirty="0">
                <a:solidFill>
                  <a:srgbClr val="000000"/>
                </a:solidFill>
              </a:rPr>
              <a:t>GRAVITATIONAL</a:t>
            </a:r>
          </a:p>
          <a:p>
            <a:pPr rtl="0" latinLnBrk="1" hangingPunct="0"/>
            <a:r>
              <a:rPr lang="en-US" sz="1600" dirty="0">
                <a:solidFill>
                  <a:srgbClr val="000000"/>
                </a:solidFill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68337" y="2444551"/>
            <a:ext cx="2172715" cy="3871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rtl="0" latinLnBrk="1" hangingPunct="0"/>
            <a:r>
              <a:rPr lang="en-US" sz="1800" dirty="0">
                <a:solidFill>
                  <a:srgbClr val="000000"/>
                </a:solidFill>
              </a:rPr>
              <a:t>SPEED OF LIGHT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3260" y="6229747"/>
            <a:ext cx="4673618" cy="7591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rtl="0" latinLnBrk="1" hangingPunct="0"/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1917 </a:t>
            </a:r>
            <a:r>
              <a:rPr lang="en-US" dirty="0">
                <a:solidFill>
                  <a:srgbClr val="3366FF"/>
                </a:solidFill>
              </a:rPr>
              <a:t>      Cosmology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593034" y="7175989"/>
            <a:ext cx="2692141" cy="84660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/>
          <p:cNvCxnSpPr>
            <a:stCxn id="23" idx="1"/>
          </p:cNvCxnSpPr>
          <p:nvPr/>
        </p:nvCxnSpPr>
        <p:spPr>
          <a:xfrm flipH="1" flipV="1">
            <a:off x="4547271" y="2227408"/>
            <a:ext cx="2821066" cy="41069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8658055" y="6703040"/>
            <a:ext cx="1765993" cy="9458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 rtlCol="0">
            <a:spAutoFit/>
          </a:bodyPr>
          <a:lstStyle/>
          <a:p>
            <a:r>
              <a:rPr lang="en-US" sz="1800" dirty="0"/>
              <a:t>EINSTEIN’S</a:t>
            </a:r>
          </a:p>
          <a:p>
            <a:r>
              <a:rPr lang="en-US" sz="1800" dirty="0"/>
              <a:t>COSMOLOGICAL</a:t>
            </a:r>
          </a:p>
          <a:p>
            <a:r>
              <a:rPr lang="en-US" sz="1800" dirty="0"/>
              <a:t>CONSTANT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95408" y="7793738"/>
            <a:ext cx="7827327" cy="923329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GB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GB" sz="5400" b="1" baseline="-25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mn</a:t>
            </a:r>
            <a:r>
              <a:rPr lang="en-G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+ </a:t>
            </a:r>
            <a:r>
              <a:rPr lang="en-GB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Λ</a:t>
            </a:r>
            <a:r>
              <a:rPr lang="en-G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GB" sz="5400" b="1" baseline="-25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mn</a:t>
            </a:r>
            <a:r>
              <a:rPr lang="en-GB" sz="54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G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8πG </a:t>
            </a:r>
            <a:r>
              <a:rPr lang="en-GB" sz="54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GB" sz="5400" b="1" baseline="-25000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GB" sz="5400" b="1" baseline="-25000" dirty="0" err="1">
                <a:ln w="50800"/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en-GB" sz="5400" b="1" dirty="0">
              <a:ln w="50800"/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285175" y="4978846"/>
            <a:ext cx="7764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492061" y="4673261"/>
            <a:ext cx="241885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Gravitationa</a:t>
            </a:r>
            <a:r>
              <a:rPr lang="en-GB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 </a:t>
            </a:r>
          </a:p>
          <a:p>
            <a:pPr algn="ctr"/>
            <a:r>
              <a:rPr lang="en-GB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Waves</a:t>
            </a:r>
            <a:endParaRPr lang="en-GB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7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81" y="2009583"/>
            <a:ext cx="4165601" cy="194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1684" y="545804"/>
            <a:ext cx="10821589" cy="7489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Known</a:t>
            </a:r>
            <a:r>
              <a:rPr lang="en-US" dirty="0" smtClean="0"/>
              <a:t> Forces of Nature,   circa  1916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596" y="4250965"/>
            <a:ext cx="1794853" cy="2153825"/>
          </a:xfrm>
          <a:prstGeom prst="rect">
            <a:avLst/>
          </a:prstGeom>
        </p:spPr>
      </p:pic>
      <p:sp>
        <p:nvSpPr>
          <p:cNvPr id="9" name="Left Brace 8"/>
          <p:cNvSpPr/>
          <p:nvPr/>
        </p:nvSpPr>
        <p:spPr>
          <a:xfrm rot="16200000">
            <a:off x="2589437" y="5200815"/>
            <a:ext cx="364527" cy="33685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97396" y="7292679"/>
            <a:ext cx="3861679" cy="140551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Electromagnetic</a:t>
            </a:r>
          </a:p>
          <a:p>
            <a:r>
              <a:rPr lang="en-US" b="1" dirty="0">
                <a:ln>
                  <a:prstDash val="solid"/>
                </a:ln>
                <a:solidFill>
                  <a:srgbClr val="CC23C8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</a:t>
            </a:r>
            <a:r>
              <a:rPr lang="en-US" b="1" dirty="0" smtClean="0">
                <a:ln>
                  <a:prstDash val="solid"/>
                </a:ln>
                <a:solidFill>
                  <a:srgbClr val="CC23C8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ield</a:t>
            </a:r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theory  </a:t>
            </a:r>
            <a:endParaRPr lang="en-US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9079894" y="2600456"/>
            <a:ext cx="364528" cy="3301015"/>
          </a:xfrm>
          <a:prstGeom prst="leftBrace">
            <a:avLst>
              <a:gd name="adj1" fmla="val 39843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73270" y="4631842"/>
            <a:ext cx="5274988" cy="140551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Gravity as a </a:t>
            </a:r>
            <a:r>
              <a:rPr 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field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theory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15483" y="7292679"/>
            <a:ext cx="3976494" cy="923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What’s next?</a:t>
            </a:r>
          </a:p>
        </p:txBody>
      </p:sp>
      <p:pic>
        <p:nvPicPr>
          <p:cNvPr id="15" name="Picture 14" descr="Einstein1921_by_F_Schmutzer_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38" y="1890630"/>
            <a:ext cx="1516122" cy="1901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635" y="2009585"/>
            <a:ext cx="2415131" cy="1750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428" y="4250966"/>
            <a:ext cx="1590135" cy="202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865" y="355147"/>
            <a:ext cx="12018158" cy="759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 latinLnBrk="1" hangingPunct="0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UNIFIED FIELD THEORY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96" y="1426405"/>
            <a:ext cx="2346906" cy="2442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202" y="1426405"/>
            <a:ext cx="1881498" cy="2530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1071" y="3918849"/>
            <a:ext cx="2728038" cy="759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4" tIns="50794" rIns="50794" bIns="50794" numCol="1" spcCol="38096" rtlCol="0" anchor="ctr">
            <a:spAutoFit/>
          </a:bodyPr>
          <a:lstStyle/>
          <a:p>
            <a:pPr rtl="0" latinLnBrk="1" hangingPunct="0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Weyl</a:t>
            </a:r>
            <a:r>
              <a:rPr lang="en-US" dirty="0">
                <a:solidFill>
                  <a:srgbClr val="000000"/>
                </a:solidFill>
              </a:rPr>
              <a:t>, 1918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1921" y="4102253"/>
            <a:ext cx="2909713" cy="759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4" tIns="50794" rIns="50794" bIns="50794" numCol="1" spcCol="38096" rtlCol="0" anchor="ctr">
            <a:spAutoFit/>
          </a:bodyPr>
          <a:lstStyle/>
          <a:p>
            <a:pPr rtl="0" latinLnBrk="1" hangingPunct="0"/>
            <a:r>
              <a:rPr lang="en-US" dirty="0" err="1">
                <a:solidFill>
                  <a:srgbClr val="000000"/>
                </a:solidFill>
              </a:rPr>
              <a:t>Kaluza</a:t>
            </a:r>
            <a:r>
              <a:rPr lang="en-US" dirty="0">
                <a:solidFill>
                  <a:srgbClr val="000000"/>
                </a:solidFill>
              </a:rPr>
              <a:t>, 1921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152" y="1433158"/>
            <a:ext cx="2018017" cy="2657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81655" y="4054242"/>
            <a:ext cx="2567204" cy="759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4" tIns="50794" rIns="50794" bIns="50794" numCol="1" spcCol="38096" rtlCol="0" anchor="ctr">
            <a:spAutoFit/>
          </a:bodyPr>
          <a:lstStyle/>
          <a:p>
            <a:pPr rtl="0" latinLnBrk="1" hangingPunct="0"/>
            <a:r>
              <a:rPr lang="en-US" dirty="0">
                <a:solidFill>
                  <a:srgbClr val="000000"/>
                </a:solidFill>
              </a:rPr>
              <a:t>Klein, 1926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820" y="8594668"/>
            <a:ext cx="4581473" cy="7591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4" tIns="50794" rIns="50794" bIns="50794" numCol="1" spcCol="38096" rtlCol="0" anchor="ctr">
            <a:spAutoFit/>
          </a:bodyPr>
          <a:lstStyle/>
          <a:p>
            <a:pPr rtl="0" latinLnBrk="1" hangingPunct="0"/>
            <a:r>
              <a:rPr lang="en-US" dirty="0">
                <a:solidFill>
                  <a:srgbClr val="000000"/>
                </a:solidFill>
              </a:rPr>
              <a:t>Einstein 1925  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6813" y="6384093"/>
            <a:ext cx="3964221" cy="272894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794" tIns="50794" rIns="50794" bIns="50794" numCol="1" spcCol="38096" rtlCol="0" anchor="ctr">
            <a:spAutoFit/>
          </a:bodyPr>
          <a:lstStyle/>
          <a:p>
            <a:pPr rtl="0" latinLnBrk="1" hangingPunct="0"/>
            <a:r>
              <a:rPr lang="en-US" dirty="0">
                <a:solidFill>
                  <a:srgbClr val="000000"/>
                </a:solidFill>
              </a:rPr>
              <a:t>Some good ideas </a:t>
            </a:r>
          </a:p>
          <a:p>
            <a:pPr rtl="0" latinLnBrk="1" hangingPunct="0"/>
            <a:r>
              <a:rPr lang="en-US" dirty="0">
                <a:solidFill>
                  <a:srgbClr val="000000"/>
                </a:solidFill>
              </a:rPr>
              <a:t>but</a:t>
            </a:r>
          </a:p>
          <a:p>
            <a:pPr rtl="0" latinLnBrk="1" hangingPunct="0"/>
            <a:r>
              <a:rPr lang="en-US" dirty="0">
                <a:solidFill>
                  <a:srgbClr val="000000"/>
                </a:solidFill>
              </a:rPr>
              <a:t>many ingredients </a:t>
            </a:r>
          </a:p>
          <a:p>
            <a:pPr rtl="0" latinLnBrk="1" hangingPunct="0"/>
            <a:r>
              <a:rPr lang="en-US" dirty="0" smtClean="0">
                <a:solidFill>
                  <a:srgbClr val="000000"/>
                </a:solidFill>
              </a:rPr>
              <a:t>are </a:t>
            </a:r>
            <a:r>
              <a:rPr lang="en-US" dirty="0">
                <a:solidFill>
                  <a:srgbClr val="000000"/>
                </a:solidFill>
              </a:rPr>
              <a:t>missing!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8391690" y="2059688"/>
            <a:ext cx="155449" cy="594290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39007" y="5135722"/>
            <a:ext cx="5500103" cy="6463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Extra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space dimensions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6616" y="4672901"/>
            <a:ext cx="3435029" cy="64633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3600" dirty="0">
                <a:solidFill>
                  <a:srgbClr val="CC23C8"/>
                </a:solidFill>
              </a:rPr>
              <a:t>Gauge Invariance </a:t>
            </a:r>
          </a:p>
        </p:txBody>
      </p:sp>
      <p:pic>
        <p:nvPicPr>
          <p:cNvPr id="15" name="Picture 14" descr="Einstein1921_by_F_Schmutzer_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85" y="6017706"/>
            <a:ext cx="2175792" cy="271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51" y="1561561"/>
            <a:ext cx="5471140" cy="3594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7324" y="96600"/>
            <a:ext cx="4797763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4" tIns="50794" rIns="50794" bIns="50794" numCol="1" spcCol="38096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0" latinLnBrk="1" hangingPunct="0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Ingredients</a:t>
            </a:r>
          </a:p>
        </p:txBody>
      </p:sp>
      <p:sp>
        <p:nvSpPr>
          <p:cNvPr id="3" name="Left Brace 2"/>
          <p:cNvSpPr/>
          <p:nvPr/>
        </p:nvSpPr>
        <p:spPr>
          <a:xfrm rot="16200000">
            <a:off x="1241679" y="4495501"/>
            <a:ext cx="155447" cy="164365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160" y="5395051"/>
            <a:ext cx="3345246" cy="1624374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800" dirty="0"/>
              <a:t>Three ``</a:t>
            </a:r>
            <a:r>
              <a:rPr lang="en-US" sz="2800" dirty="0">
                <a:solidFill>
                  <a:srgbClr val="CC23C8"/>
                </a:solidFill>
              </a:rPr>
              <a:t>families</a:t>
            </a:r>
            <a:r>
              <a:rPr lang="en-US" sz="2800" dirty="0"/>
              <a:t>’’ of</a:t>
            </a:r>
          </a:p>
          <a:p>
            <a:r>
              <a:rPr lang="en-US" sz="2800" dirty="0"/>
              <a:t>elementary particles!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27238" y="6988656"/>
            <a:ext cx="2670958" cy="175432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DARK </a:t>
            </a:r>
          </a:p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ENERGY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25324" y="1916055"/>
            <a:ext cx="2622946" cy="175432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DARK</a:t>
            </a:r>
          </a:p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984" y="5300132"/>
            <a:ext cx="3653286" cy="3769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50046" y="1760988"/>
            <a:ext cx="2631499" cy="21852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30" tIns="45715" rIns="91430" bIns="45715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GRAVITON:</a:t>
            </a:r>
          </a:p>
          <a:p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Quantum of</a:t>
            </a:r>
          </a:p>
          <a:p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Gravitational </a:t>
            </a:r>
          </a:p>
          <a:p>
            <a:r>
              <a:rPr lang="en-US" sz="31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1947" y="2403634"/>
            <a:ext cx="457169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205375" y="2403634"/>
            <a:ext cx="457169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48175" y="7357842"/>
            <a:ext cx="457169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21659" y="7208931"/>
            <a:ext cx="457169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79390" y="4472936"/>
            <a:ext cx="2592368" cy="14055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30" tIns="45715" rIns="91430" bIns="45715" rtlCol="0">
            <a:spAutoFit/>
          </a:bodyPr>
          <a:lstStyle/>
          <a:p>
            <a:r>
              <a:rPr lang="en-US" sz="2800" dirty="0"/>
              <a:t>Quantum of</a:t>
            </a:r>
          </a:p>
          <a:p>
            <a:r>
              <a:rPr lang="en-US" sz="2800" dirty="0"/>
              <a:t>Electromagnetic </a:t>
            </a:r>
          </a:p>
          <a:p>
            <a:r>
              <a:rPr lang="en-US" sz="2800" dirty="0"/>
              <a:t>wave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3492570" y="3142296"/>
            <a:ext cx="1505626" cy="1359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2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454" y="377865"/>
            <a:ext cx="8407529" cy="7489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TWO   GIFTS   FROM  the   SEVENTIES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446" y="1660162"/>
            <a:ext cx="3759201" cy="215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2175" y="1899813"/>
            <a:ext cx="5468164" cy="92332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SUPERSYMMETRY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4535" y="3088862"/>
            <a:ext cx="4927551" cy="120032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3600" dirty="0"/>
              <a:t>Unifies matter and forces</a:t>
            </a:r>
          </a:p>
          <a:p>
            <a:endParaRPr lang="en-US" sz="3600" dirty="0">
              <a:solidFill>
                <a:srgbClr val="CC23C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015" y="3172832"/>
            <a:ext cx="452043" cy="64633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3600" dirty="0">
                <a:latin typeface="Wingdings"/>
                <a:ea typeface="Wingdings"/>
                <a:cs typeface="Wingdings"/>
              </a:rPr>
              <a:t>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85620" y="5402115"/>
            <a:ext cx="6326859" cy="923329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2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QUANTUM   STRINGS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455" y="6714096"/>
            <a:ext cx="434994" cy="7489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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4533" y="6700120"/>
            <a:ext cx="9689114" cy="70788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4000" dirty="0"/>
              <a:t>``Predicts’’ Gravity      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AC09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(includes graviton) </a:t>
            </a:r>
            <a:endParaRPr lang="en-US" sz="4000" dirty="0">
              <a:solidFill>
                <a:srgbClr val="FAC09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1493" y="7931708"/>
            <a:ext cx="434994" cy="748921"/>
          </a:xfrm>
          <a:prstGeom prst="rect">
            <a:avLst/>
          </a:prstGeom>
        </p:spPr>
        <p:txBody>
          <a:bodyPr wrap="none" lIns="91430" tIns="45715" rIns="91430" bIns="45715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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4095" y="7760059"/>
            <a:ext cx="6258945" cy="830997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Requires </a:t>
            </a:r>
            <a:r>
              <a:rPr lang="en-GB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GB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extra dimensions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17058" y="7883167"/>
            <a:ext cx="4763243" cy="70788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C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(and </a:t>
            </a:r>
            <a:r>
              <a:rPr lang="en-GB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C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supersymmetry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AC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54612" y="4140477"/>
            <a:ext cx="2702592" cy="53005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800" dirty="0"/>
              <a:t>Not (yet) seen!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9736566" y="3437076"/>
            <a:ext cx="155447" cy="123788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255123" y="5804334"/>
            <a:ext cx="3446950" cy="0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algn="l" defTabSz="457152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2" name="Shape 62"/>
          <p:cNvSpPr/>
          <p:nvPr/>
        </p:nvSpPr>
        <p:spPr>
          <a:xfrm>
            <a:off x="3702071" y="5443836"/>
            <a:ext cx="1522176" cy="391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600" extrusionOk="0">
                <a:moveTo>
                  <a:pt x="0" y="9600"/>
                </a:moveTo>
                <a:cubicBezTo>
                  <a:pt x="0" y="9600"/>
                  <a:pt x="10976" y="-12000"/>
                  <a:pt x="21600" y="9600"/>
                </a:cubicBezTo>
              </a:path>
            </a:pathLst>
          </a:cu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63" name="Shape 63"/>
          <p:cNvSpPr/>
          <p:nvPr/>
        </p:nvSpPr>
        <p:spPr>
          <a:xfrm flipV="1">
            <a:off x="5224248" y="5804336"/>
            <a:ext cx="2836840" cy="31489"/>
          </a:xfrm>
          <a:prstGeom prst="line">
            <a:avLst/>
          </a:prstGeom>
          <a:ln w="38100">
            <a:solidFill/>
            <a:miter lim="400000"/>
          </a:ln>
        </p:spPr>
        <p:txBody>
          <a:bodyPr lIns="0" tIns="0" rIns="0" bIns="0"/>
          <a:lstStyle/>
          <a:p>
            <a:pPr algn="l" defTabSz="457152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7301512" y="6591257"/>
            <a:ext cx="102588" cy="846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 algn="l" defTabSz="457152">
              <a:defRPr sz="1800"/>
            </a:pPr>
            <a:endParaRPr sz="48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7404100" y="7817711"/>
            <a:ext cx="102588" cy="27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/>
          <a:p>
            <a:pPr algn="l" defTabSz="457152">
              <a:defRPr sz="1800"/>
            </a:pPr>
            <a:endParaRPr sz="11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5029200" y="7011111"/>
            <a:ext cx="102580" cy="379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endParaRPr dirty="0"/>
          </a:p>
        </p:txBody>
      </p:sp>
      <p:sp>
        <p:nvSpPr>
          <p:cNvPr id="73" name="Shape 73"/>
          <p:cNvSpPr/>
          <p:nvPr/>
        </p:nvSpPr>
        <p:spPr>
          <a:xfrm>
            <a:off x="974343" y="2718923"/>
            <a:ext cx="7945628" cy="841256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50794" tIns="50794" rIns="50794" bIns="50794" anchor="ctr">
            <a:spAutoFit/>
          </a:bodyPr>
          <a:lstStyle/>
          <a:p>
            <a:pPr lvl="0">
              <a:defRPr sz="1800"/>
            </a:pPr>
            <a:r>
              <a:rPr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Uniform tension </a:t>
            </a:r>
            <a:r>
              <a:rPr lang="en-GB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</a:t>
            </a:r>
            <a:r>
              <a:rPr lang="en-GB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</a:t>
            </a:r>
            <a:r>
              <a:rPr sz="4800" b="1" dirty="0" smtClean="0">
                <a:ln w="1905"/>
                <a:solidFill>
                  <a:srgbClr val="CC23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78" name="Shape 78"/>
          <p:cNvSpPr/>
          <p:nvPr/>
        </p:nvSpPr>
        <p:spPr>
          <a:xfrm>
            <a:off x="255123" y="4390398"/>
            <a:ext cx="5600701" cy="656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4" tIns="50794" rIns="50794" bIns="50794" anchor="ctr">
            <a:spAutoFit/>
          </a:bodyPr>
          <a:lstStyle/>
          <a:p>
            <a:pPr lvl="0">
              <a:defRPr sz="1800"/>
            </a:pPr>
            <a:r>
              <a:rPr sz="3600" dirty="0"/>
              <a:t>Small amplitude wave:</a:t>
            </a:r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886752" y="316000"/>
            <a:ext cx="8665761" cy="135676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GB" sz="6500" dirty="0">
                <a:solidFill>
                  <a:srgbClr val="AA7942"/>
                </a:solidFill>
                <a:latin typeface="Chalkboard"/>
                <a:ea typeface="Chalkboard"/>
                <a:cs typeface="Chalkboard"/>
                <a:sym typeface="Chalkboard"/>
              </a:rPr>
              <a:t>Ideal  Strings</a:t>
            </a:r>
            <a:endParaRPr sz="6500" dirty="0">
              <a:solidFill>
                <a:srgbClr val="AA7942"/>
              </a:solidFill>
              <a:latin typeface="Chalkboard"/>
              <a:ea typeface="Chalkboard"/>
              <a:cs typeface="Chalkboard"/>
              <a:sym typeface="Chalkboard"/>
            </a:endParaRPr>
          </a:p>
          <a:p>
            <a:pPr lvl="0">
              <a:defRPr sz="1800"/>
            </a:pPr>
            <a:endParaRPr sz="4800" dirty="0">
              <a:latin typeface="Chalkboard"/>
              <a:ea typeface="Chalkboard"/>
              <a:cs typeface="Chalkboard"/>
              <a:sym typeface="Chalkboar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343" y="1702882"/>
            <a:ext cx="79456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lvl="0"/>
            <a:r>
              <a:rPr lang="en-GB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Uniform mass density    </a:t>
            </a:r>
            <a:r>
              <a:rPr lang="en-GB" sz="48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C2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ρ</a:t>
            </a:r>
            <a:endParaRPr lang="en-GB" sz="4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C23C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131792" y="5296887"/>
            <a:ext cx="2184064" cy="2309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9510" y="4927557"/>
            <a:ext cx="1975390" cy="7489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CC23C8"/>
                </a:solidFill>
              </a:rPr>
              <a:t>v</a:t>
            </a:r>
            <a:r>
              <a:rPr lang="en-US" baseline="30000" dirty="0" smtClean="0">
                <a:solidFill>
                  <a:srgbClr val="CC23C8"/>
                </a:solidFill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>
                <a:solidFill>
                  <a:srgbClr val="CC23C8"/>
                </a:solidFill>
              </a:rPr>
              <a:t>= T/</a:t>
            </a:r>
            <a:r>
              <a:rPr lang="en-US" dirty="0" err="1" smtClean="0">
                <a:solidFill>
                  <a:srgbClr val="CC23C8"/>
                </a:solidFill>
              </a:rPr>
              <a:t>ρ</a:t>
            </a:r>
            <a:endParaRPr lang="en-US" baseline="30000" dirty="0"/>
          </a:p>
        </p:txBody>
      </p:sp>
      <p:sp>
        <p:nvSpPr>
          <p:cNvPr id="10" name="Oval Callout 9"/>
          <p:cNvSpPr/>
          <p:nvPr/>
        </p:nvSpPr>
        <p:spPr>
          <a:xfrm rot="3013406">
            <a:off x="2451361" y="6594118"/>
            <a:ext cx="2214285" cy="2311307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41171" y="7268672"/>
            <a:ext cx="1460105" cy="923329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23C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≤ 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62094" y="6899696"/>
            <a:ext cx="2987416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 ≤ ρc</a:t>
            </a:r>
            <a:r>
              <a:rPr lang="en-GB" sz="8000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14301" y="4810134"/>
            <a:ext cx="439999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>
                <a:solidFill>
                  <a:srgbClr val="CC23C8"/>
                </a:solidFill>
              </a:rPr>
              <a:t>v</a:t>
            </a:r>
            <a:endParaRPr lang="en-US" dirty="0">
              <a:solidFill>
                <a:srgbClr val="CC23C8"/>
              </a:solidFill>
            </a:endParaRPr>
          </a:p>
        </p:txBody>
      </p:sp>
      <p:pic>
        <p:nvPicPr>
          <p:cNvPr id="3" name="Picture 2" descr="Einstein1921_by_F_Schmutzer_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7" y="7278907"/>
            <a:ext cx="1700385" cy="21218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60474" y="7265903"/>
            <a:ext cx="1195837" cy="7489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59478" y="1795215"/>
            <a:ext cx="1671177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(kg/m)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99342" y="2821517"/>
            <a:ext cx="2506341" cy="74892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Newtons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123" y="5326036"/>
            <a:ext cx="1057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String</a:t>
            </a:r>
            <a:endParaRPr lang="en-GB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2021" y="8461172"/>
            <a:ext cx="30149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(Energy density)</a:t>
            </a:r>
            <a:endParaRPr lang="en-US" sz="3200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8333776" y="7926248"/>
            <a:ext cx="155448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49" y="33725"/>
            <a:ext cx="11704320" cy="1625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Kinds of string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02" y="4252898"/>
            <a:ext cx="1308767" cy="2181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9945" y="4709029"/>
            <a:ext cx="4112085" cy="923329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Guitar Strings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7689" y="4743393"/>
            <a:ext cx="2635666" cy="149305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  &lt;&lt; ρc</a:t>
            </a:r>
            <a:r>
              <a:rPr lang="en-US" sz="4800" b="1" spc="300" baseline="30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95470" y="2265218"/>
            <a:ext cx="2724976" cy="7489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  = 0</a:t>
            </a:r>
            <a:endParaRPr lang="en-US" b="1" spc="300" baseline="30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61809" y="2080552"/>
            <a:ext cx="4622667" cy="923329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GB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Spool of thread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01" y="1900737"/>
            <a:ext cx="1723457" cy="1712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48" y="7271722"/>
            <a:ext cx="3238500" cy="1587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12345" y="7104895"/>
            <a:ext cx="4034315" cy="175432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String Theory </a:t>
            </a:r>
          </a:p>
          <a:p>
            <a:pPr algn="ctr"/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Strings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4447" y="7761637"/>
            <a:ext cx="257232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</a:bodyPr>
          <a:lstStyle/>
          <a:p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 = ρc</a:t>
            </a:r>
            <a:r>
              <a:rPr lang="en-US" sz="6000" b="1" spc="300" baseline="30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</a:p>
        </p:txBody>
      </p:sp>
      <p:sp>
        <p:nvSpPr>
          <p:cNvPr id="8" name="Left Brace 7"/>
          <p:cNvSpPr/>
          <p:nvPr/>
        </p:nvSpPr>
        <p:spPr>
          <a:xfrm rot="5400000">
            <a:off x="10989978" y="6847182"/>
            <a:ext cx="290374" cy="1139453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040033" y="6748501"/>
            <a:ext cx="2360823" cy="53005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2800" dirty="0"/>
              <a:t>Energy density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946146" y="5807839"/>
            <a:ext cx="350635" cy="940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8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4611</TotalTime>
  <Words>617</Words>
  <Application>Microsoft Macintosh PowerPoint</Application>
  <PresentationFormat>Custom</PresentationFormat>
  <Paragraphs>209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Einstein’s Brane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Ideal  Strings </vt:lpstr>
      <vt:lpstr>Kinds of string </vt:lpstr>
      <vt:lpstr>PowerPoint Presentation</vt:lpstr>
      <vt:lpstr>Open Strings </vt:lpstr>
      <vt:lpstr>p-Branes</vt:lpstr>
      <vt:lpstr>Kinds of Branes</vt:lpstr>
      <vt:lpstr>PowerPoint Presentation</vt:lpstr>
      <vt:lpstr>Brane Democracy</vt:lpstr>
      <vt:lpstr>PowerPoint Presentation</vt:lpstr>
      <vt:lpstr>BRANES   vs     BULK </vt:lpstr>
      <vt:lpstr>PowerPoint Presentation</vt:lpstr>
      <vt:lpstr>Why is Gravity different?</vt:lpstr>
      <vt:lpstr>What is the BULK?</vt:lpstr>
      <vt:lpstr>Pointillism   vs   Ondulism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cp:lastModifiedBy>paul </cp:lastModifiedBy>
  <cp:revision>340</cp:revision>
  <dcterms:modified xsi:type="dcterms:W3CDTF">2015-11-27T10:21:08Z</dcterms:modified>
</cp:coreProperties>
</file>